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diagrams/colors1.xml" ContentType="application/vnd.openxmlformats-officedocument.drawingml.diagramColors+xml"/>
  <Override PartName="/ppt/diagrams/colors2.xml" ContentType="application/vnd.openxmlformats-officedocument.drawingml.diagramColors+xml"/>
  <Override PartName="/ppt/diagrams/colors3.xml" ContentType="application/vnd.openxmlformats-officedocument.drawingml.diagramColors+xml"/>
  <Override PartName="/ppt/diagrams/colors4.xml" ContentType="application/vnd.openxmlformats-officedocument.drawingml.diagramColors+xml"/>
  <Override PartName="/ppt/diagrams/colors5.xml" ContentType="application/vnd.openxmlformats-officedocument.drawingml.diagramColors+xml"/>
  <Override PartName="/ppt/diagrams/colors6.xml" ContentType="application/vnd.openxmlformats-officedocument.drawingml.diagramColors+xml"/>
  <Override PartName="/ppt/diagrams/colors7.xml" ContentType="application/vnd.openxmlformats-officedocument.drawingml.diagramColors+xml"/>
  <Override PartName="/ppt/diagrams/data1.xml" ContentType="application/vnd.openxmlformats-officedocument.drawingml.diagramData+xml"/>
  <Override PartName="/ppt/diagrams/data2.xml" ContentType="application/vnd.openxmlformats-officedocument.drawingml.diagramData+xml"/>
  <Override PartName="/ppt/diagrams/data3.xml" ContentType="application/vnd.openxmlformats-officedocument.drawingml.diagramData+xml"/>
  <Override PartName="/ppt/diagrams/data4.xml" ContentType="application/vnd.openxmlformats-officedocument.drawingml.diagramData+xml"/>
  <Override PartName="/ppt/diagrams/data5.xml" ContentType="application/vnd.openxmlformats-officedocument.drawingml.diagramData+xml"/>
  <Override PartName="/ppt/diagrams/data6.xml" ContentType="application/vnd.openxmlformats-officedocument.drawingml.diagramData+xml"/>
  <Override PartName="/ppt/diagrams/data7.xml" ContentType="application/vnd.openxmlformats-officedocument.drawingml.diagramData+xml"/>
  <Override PartName="/ppt/diagrams/drawing1.xml" ContentType="application/vnd.ms-office.drawingml.diagramDrawing+xml"/>
  <Override PartName="/ppt/diagrams/drawing2.xml" ContentType="application/vnd.ms-office.drawingml.diagramDrawing+xml"/>
  <Override PartName="/ppt/diagrams/drawing3.xml" ContentType="application/vnd.ms-office.drawingml.diagramDrawing+xml"/>
  <Override PartName="/ppt/diagrams/drawing4.xml" ContentType="application/vnd.ms-office.drawingml.diagramDrawing+xml"/>
  <Override PartName="/ppt/diagrams/drawing5.xml" ContentType="application/vnd.ms-office.drawingml.diagramDrawing+xml"/>
  <Override PartName="/ppt/diagrams/drawing6.xml" ContentType="application/vnd.ms-office.drawingml.diagramDrawing+xml"/>
  <Override PartName="/ppt/diagrams/drawing7.xml" ContentType="application/vnd.ms-office.drawingml.diagramDrawing+xml"/>
  <Override PartName="/ppt/diagrams/layout1.xml" ContentType="application/vnd.openxmlformats-officedocument.drawingml.diagramLayout+xml"/>
  <Override PartName="/ppt/diagrams/layout2.xml" ContentType="application/vnd.openxmlformats-officedocument.drawingml.diagramLayout+xml"/>
  <Override PartName="/ppt/diagrams/layout3.xml" ContentType="application/vnd.openxmlformats-officedocument.drawingml.diagramLayout+xml"/>
  <Override PartName="/ppt/diagrams/layout4.xml" ContentType="application/vnd.openxmlformats-officedocument.drawingml.diagramLayout+xml"/>
  <Override PartName="/ppt/diagrams/layout5.xml" ContentType="application/vnd.openxmlformats-officedocument.drawingml.diagramLayout+xml"/>
  <Override PartName="/ppt/diagrams/layout6.xml" ContentType="application/vnd.openxmlformats-officedocument.drawingml.diagramLayout+xml"/>
  <Override PartName="/ppt/diagrams/layout7.xml" ContentType="application/vnd.openxmlformats-officedocument.drawingml.diagramLayout+xml"/>
  <Override PartName="/ppt/diagrams/quickStyle1.xml" ContentType="application/vnd.openxmlformats-officedocument.drawingml.diagramStyle+xml"/>
  <Override PartName="/ppt/diagrams/quickStyle2.xml" ContentType="application/vnd.openxmlformats-officedocument.drawingml.diagramStyle+xml"/>
  <Override PartName="/ppt/diagrams/quickStyle3.xml" ContentType="application/vnd.openxmlformats-officedocument.drawingml.diagramStyle+xml"/>
  <Override PartName="/ppt/diagrams/quickStyle4.xml" ContentType="application/vnd.openxmlformats-officedocument.drawingml.diagramStyle+xml"/>
  <Override PartName="/ppt/diagrams/quickStyle5.xml" ContentType="application/vnd.openxmlformats-officedocument.drawingml.diagramStyle+xml"/>
  <Override PartName="/ppt/diagrams/quickStyle6.xml" ContentType="application/vnd.openxmlformats-officedocument.drawingml.diagramStyle+xml"/>
  <Override PartName="/ppt/diagrams/quickStyle7.xml" ContentType="application/vnd.openxmlformats-officedocument.drawingml.diagramStyle+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 id="2147483661" r:id="rId3"/>
  </p:sldMasterIdLst>
  <p:notesMasterIdLst>
    <p:notesMasterId r:id="rId6"/>
  </p:notesMasterIdLst>
  <p:handoutMasterIdLst>
    <p:handoutMasterId r:id="rId40"/>
  </p:handoutMasterIdLst>
  <p:sldIdLst>
    <p:sldId id="2471" r:id="rId4"/>
    <p:sldId id="2472" r:id="rId5"/>
    <p:sldId id="2520" r:id="rId7"/>
    <p:sldId id="2476" r:id="rId8"/>
    <p:sldId id="2477" r:id="rId9"/>
    <p:sldId id="2478" r:id="rId10"/>
    <p:sldId id="2479" r:id="rId11"/>
    <p:sldId id="2473" r:id="rId12"/>
    <p:sldId id="2474" r:id="rId13"/>
    <p:sldId id="2526" r:id="rId14"/>
    <p:sldId id="2513" r:id="rId15"/>
    <p:sldId id="2514" r:id="rId16"/>
    <p:sldId id="2515" r:id="rId17"/>
    <p:sldId id="2480" r:id="rId18"/>
    <p:sldId id="2481" r:id="rId19"/>
    <p:sldId id="2482" r:id="rId20"/>
    <p:sldId id="2483" r:id="rId21"/>
    <p:sldId id="2496" r:id="rId22"/>
    <p:sldId id="2484" r:id="rId23"/>
    <p:sldId id="2485" r:id="rId24"/>
    <p:sldId id="2487" r:id="rId25"/>
    <p:sldId id="2486" r:id="rId26"/>
    <p:sldId id="2512" r:id="rId27"/>
    <p:sldId id="2509" r:id="rId28"/>
    <p:sldId id="2491" r:id="rId29"/>
    <p:sldId id="2527" r:id="rId30"/>
    <p:sldId id="2492" r:id="rId31"/>
    <p:sldId id="2516" r:id="rId32"/>
    <p:sldId id="2517" r:id="rId33"/>
    <p:sldId id="2518" r:id="rId34"/>
    <p:sldId id="2519" r:id="rId35"/>
    <p:sldId id="2521" r:id="rId36"/>
    <p:sldId id="2523" r:id="rId37"/>
    <p:sldId id="2522" r:id="rId38"/>
    <p:sldId id="2495" r:id="rId39"/>
  </p:sldIdLst>
  <p:sldSz cx="10080625" cy="6858000"/>
  <p:notesSz cx="6797675" cy="9926320"/>
  <p:custDataLst>
    <p:tags r:id="rId45"/>
  </p:custDataLst>
  <p:defaultTextStyle>
    <a:defPPr>
      <a:defRPr lang="ko-KR"/>
    </a:defPPr>
    <a:lvl1pPr marL="0" lvl="0"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1pPr>
    <a:lvl2pPr marL="457200" lvl="1"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2pPr>
    <a:lvl3pPr marL="914400" lvl="2"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3pPr>
    <a:lvl4pPr marL="1371600" lvl="3"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4pPr>
    <a:lvl5pPr marL="1828800" lvl="4"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5pPr>
    <a:lvl6pPr marL="2286000" lvl="5"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6pPr>
    <a:lvl7pPr marL="2743200" lvl="6"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7pPr>
    <a:lvl8pPr marL="3200400" lvl="7"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8pPr>
    <a:lvl9pPr marL="3657600" lvl="8" indent="0" algn="l" defTabSz="914400" rtl="0" eaLnBrk="1" fontAlgn="base" latinLnBrk="0" hangingPunct="1">
      <a:lnSpc>
        <a:spcPct val="80000"/>
      </a:lnSpc>
      <a:spcBef>
        <a:spcPct val="50000"/>
      </a:spcBef>
      <a:spcAft>
        <a:spcPct val="0"/>
      </a:spcAft>
      <a:buClr>
        <a:srgbClr val="FF0000"/>
      </a:buClr>
      <a:buFont typeface="Wingdings" panose="05000000000000000000" pitchFamily="2" charset="2"/>
      <a:buNone/>
      <a:defRPr sz="1000" b="0" i="0" u="none" kern="1200" baseline="0">
        <a:solidFill>
          <a:schemeClr val="tx1"/>
        </a:solidFill>
        <a:latin typeface="Gulim" pitchFamily="34" charset="-127"/>
        <a:ea typeface="Gulim" pitchFamily="34" charset="-127"/>
        <a:cs typeface="+mn-cs"/>
      </a:defRPr>
    </a:lvl9pPr>
  </p:defaultTextStyle>
  <p:extLst>
    <p:ext uri="{EFAFB233-063F-42B5-8137-9DF3F51BA10A}">
      <p15:sldGuideLst xmlns:p15="http://schemas.microsoft.com/office/powerpoint/2012/main">
        <p15:guide id="1" orient="horz" pos="3859" userDrawn="1">
          <p15:clr>
            <a:srgbClr val="A4A3A4"/>
          </p15:clr>
        </p15:guide>
        <p15:guide id="2" orient="horz" pos="1080" userDrawn="1">
          <p15:clr>
            <a:srgbClr val="A4A3A4"/>
          </p15:clr>
        </p15:guide>
        <p15:guide id="3" pos="226" userDrawn="1">
          <p15:clr>
            <a:srgbClr val="A4A3A4"/>
          </p15:clr>
        </p15:guide>
        <p15:guide id="4" pos="6169" userDrawn="1">
          <p15:clr>
            <a:srgbClr val="A4A3A4"/>
          </p15:clr>
        </p15:guide>
        <p15:guide id="5" pos="3174" userDrawn="1">
          <p15:clr>
            <a:srgbClr val="A4A3A4"/>
          </p15:clr>
        </p15:guide>
        <p15:guide id="6" pos="1134"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2113DD"/>
    <a:srgbClr val="0E6CDE"/>
    <a:srgbClr val="55AF84"/>
    <a:srgbClr val="B2B2B2"/>
    <a:srgbClr val="EAEAEA"/>
    <a:srgbClr val="C0C0C0"/>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28"/>
    <p:restoredTop sz="99883"/>
  </p:normalViewPr>
  <p:slideViewPr>
    <p:cSldViewPr snapToObjects="1" showGuides="1">
      <p:cViewPr>
        <p:scale>
          <a:sx n="96" d="100"/>
          <a:sy n="96" d="100"/>
        </p:scale>
        <p:origin x="-3546" y="-1488"/>
      </p:cViewPr>
      <p:guideLst>
        <p:guide orient="horz" pos="3859"/>
        <p:guide orient="horz" pos="1080"/>
        <p:guide pos="226"/>
        <p:guide pos="6169"/>
        <p:guide pos="3174"/>
        <p:guide pos="1134"/>
      </p:guideLst>
    </p:cSldViewPr>
  </p:slideViewPr>
  <p:outlineViewPr>
    <p:cViewPr>
      <p:scale>
        <a:sx n="33" d="100"/>
        <a:sy n="33" d="100"/>
      </p:scale>
      <p:origin x="0" y="6186"/>
    </p:cViewPr>
  </p:outlineViewPr>
  <p:notesTextViewPr>
    <p:cViewPr>
      <p:scale>
        <a:sx n="100" d="100"/>
        <a:sy n="100" d="100"/>
      </p:scale>
      <p:origin x="0" y="0"/>
    </p:cViewPr>
  </p:notesTextViewPr>
  <p:sorterViewPr showFormatting="0">
    <p:cViewPr>
      <p:scale>
        <a:sx n="89" d="100"/>
        <a:sy n="89" d="100"/>
      </p:scale>
      <p:origin x="0" y="1872"/>
    </p:cViewPr>
  </p:sorterViewPr>
  <p:gridSpacing cx="72006" cy="72006"/>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notesMaster" Target="notesMasters/notesMaster1.xml"/><Relationship Id="rId5" Type="http://schemas.openxmlformats.org/officeDocument/2006/relationships/slide" Target="slides/slide2.xml"/><Relationship Id="rId45" Type="http://schemas.openxmlformats.org/officeDocument/2006/relationships/tags" Target="tags/tag563.xml"/><Relationship Id="rId44" Type="http://schemas.openxmlformats.org/officeDocument/2006/relationships/commentAuthors" Target="commentAuthors.xml"/><Relationship Id="rId43" Type="http://schemas.openxmlformats.org/officeDocument/2006/relationships/tableStyles" Target="tableStyles.xml"/><Relationship Id="rId42" Type="http://schemas.openxmlformats.org/officeDocument/2006/relationships/viewProps" Target="viewProps.xml"/><Relationship Id="rId41" Type="http://schemas.openxmlformats.org/officeDocument/2006/relationships/presProps" Target="presProps.xml"/><Relationship Id="rId40" Type="http://schemas.openxmlformats.org/officeDocument/2006/relationships/handoutMaster" Target="handoutMasters/handoutMaster1.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1#1">
  <dgm:title val=""/>
  <dgm:desc val=""/>
  <dgm:catLst>
    <dgm:cat type="accent1" pri="11100"/>
  </dgm:catLst>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colorsDef>
</file>

<file path=ppt/diagrams/data1.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1" loCatId="process" qsTypeId="urn:microsoft.com/office/officeart/2005/8/quickstyle/simple2#1" qsCatId="simple" csTypeId="urn:microsoft.com/office/officeart/2005/8/colors/accent1_2#1" csCatId="accent1" phldr="1"/>
      <dgm:spPr/>
    </dgm:pt>
    <dgm:pt modelId="{5A6AC9F5-54BF-4A2F-AC14-3285126B56EE}">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0" scaled="1"/>
          <a:tileRect/>
        </a:gradFill>
        <a:ln w="25400" cmpd="dbl">
          <a:solidFill>
            <a:schemeClr val="bg1"/>
          </a:solidFill>
        </a:ln>
      </dgm:spPr>
      <dgm:t>
        <a:bodyPr/>
        <a:lstStyle/>
        <a:p>
          <a:r>
            <a:rPr lang="zh-CN" altLang="en-US" sz="3200" b="1" dirty="0" smtClean="0">
              <a:latin typeface="微软雅黑" panose="020B0503020204020204" pitchFamily="34" charset="-122"/>
              <a:ea typeface="微软雅黑" panose="020B0503020204020204" pitchFamily="34" charset="-122"/>
            </a:rPr>
            <a:t>准备</a:t>
          </a:r>
          <a:endParaRPr lang="en-US" altLang="zh-CN" sz="3200" b="1" dirty="0" smtClean="0">
            <a:latin typeface="微软雅黑" panose="020B0503020204020204" pitchFamily="34" charset="-122"/>
            <a:ea typeface="微软雅黑" panose="020B0503020204020204" pitchFamily="34" charset="-122"/>
          </a:endParaRPr>
        </a:p>
        <a:p>
          <a:r>
            <a:rPr lang="zh-CN" altLang="en-US" sz="3200" b="1" dirty="0" smtClean="0">
              <a:latin typeface="微软雅黑" panose="020B0503020204020204" pitchFamily="34" charset="-122"/>
              <a:ea typeface="微软雅黑" panose="020B0503020204020204" pitchFamily="34" charset="-122"/>
            </a:rPr>
            <a:t>阶段</a:t>
          </a:r>
          <a:endParaRPr lang="zh-CN" altLang="en-US" sz="3200" b="1" dirty="0">
            <a:latin typeface="微软雅黑" panose="020B0503020204020204" pitchFamily="34" charset="-122"/>
            <a:ea typeface="微软雅黑" panose="020B0503020204020204" pitchFamily="34" charset="-122"/>
          </a:endParaRPr>
        </a:p>
      </dgm:t>
    </dgm:pt>
    <dgm:pt modelId="{B42991E6-8391-443D-AFBA-E5F4852695E0}" cxnId="{5457B37A-C92C-4DEF-BB70-DA92E9D56033}" type="parTrans">
      <dgm:prSet/>
      <dgm:spPr/>
      <dgm:t>
        <a:bodyPr/>
        <a:lstStyle/>
        <a:p>
          <a:endParaRPr lang="zh-CN" altLang="en-US"/>
        </a:p>
      </dgm:t>
    </dgm:pt>
    <dgm:pt modelId="{AFBFAD32-129B-463C-BCCC-20D70736FC48}" cxnId="{5457B37A-C92C-4DEF-BB70-DA92E9D56033}" type="sibTrans">
      <dgm:prSet/>
      <dgm:spPr/>
      <dgm:t>
        <a:bodyPr/>
        <a:lstStyle/>
        <a:p>
          <a:endParaRPr lang="zh-CN" altLang="en-US"/>
        </a:p>
      </dgm:t>
    </dgm:pt>
    <dgm:pt modelId="{C796E6B6-9047-4611-A607-F1972DAA6C56}">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gm:spPr>
      <dgm: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网上</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申报</a:t>
          </a:r>
          <a:endParaRPr lang="zh-CN" altLang="en-US" sz="3200" b="1" dirty="0">
            <a:solidFill>
              <a:schemeClr val="bg1"/>
            </a:solidFill>
            <a:latin typeface="微软雅黑" panose="020B0503020204020204" pitchFamily="34" charset="-122"/>
            <a:ea typeface="微软雅黑" panose="020B0503020204020204" pitchFamily="34" charset="-122"/>
          </a:endParaRPr>
        </a:p>
      </dgm:t>
    </dgm:pt>
    <dgm:pt modelId="{A279657F-6CE3-43DF-9852-E6CDABEAE841}" cxnId="{2AC256BD-6692-42AC-82B4-61ADF70EFC91}" type="parTrans">
      <dgm:prSet/>
      <dgm:spPr/>
      <dgm:t>
        <a:bodyPr/>
        <a:lstStyle/>
        <a:p>
          <a:endParaRPr lang="zh-CN" altLang="en-US"/>
        </a:p>
      </dgm:t>
    </dgm:pt>
    <dgm:pt modelId="{7EF07A7A-AA38-4FA3-8E9F-B736E3348299}" cxnId="{2AC256BD-6692-42AC-82B4-61ADF70EFC91}" type="sibTrans">
      <dgm:prSet/>
      <dgm:spPr/>
      <dgm:t>
        <a:bodyPr/>
        <a:lstStyle/>
        <a:p>
          <a:endParaRPr lang="zh-CN" altLang="en-US"/>
        </a:p>
      </dgm:t>
    </dgm:pt>
    <dgm:pt modelId="{53AB11E7-6570-4D99-9C72-E9452940F244}">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gm:spPr>
      <dgm: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现场</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确认</a:t>
          </a:r>
          <a:endParaRPr lang="zh-CN" altLang="en-US" sz="3200" b="1" dirty="0">
            <a:solidFill>
              <a:schemeClr val="bg1"/>
            </a:solidFill>
            <a:latin typeface="微软雅黑" panose="020B0503020204020204" pitchFamily="34" charset="-122"/>
            <a:ea typeface="微软雅黑" panose="020B0503020204020204" pitchFamily="34" charset="-122"/>
          </a:endParaRPr>
        </a:p>
      </dgm:t>
    </dgm:pt>
    <dgm:pt modelId="{1DC09B46-2A27-458D-AD78-1D6D546733C1}" cxnId="{7E43E6E2-207B-4707-9408-47B9FF2B24D7}" type="parTrans">
      <dgm:prSet/>
      <dgm:spPr/>
      <dgm:t>
        <a:bodyPr/>
        <a:lstStyle/>
        <a:p>
          <a:endParaRPr lang="zh-CN" altLang="en-US"/>
        </a:p>
      </dgm:t>
    </dgm:pt>
    <dgm:pt modelId="{F95FC7F1-66FC-46F9-BCCB-0EB3D33DF765}" cxnId="{7E43E6E2-207B-4707-9408-47B9FF2B24D7}" type="sibTrans">
      <dgm:prSet/>
      <dgm:spPr/>
      <dgm:t>
        <a:bodyPr/>
        <a:lstStyle/>
        <a:p>
          <a:endParaRPr lang="zh-CN" altLang="en-US"/>
        </a:p>
      </dgm:t>
    </dgm:pt>
    <dgm:pt modelId="{FF8D46AE-685C-4AE2-BDFD-155FF55E5190}">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gm:spPr>
      <dgm: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注册机</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构审批</a:t>
          </a:r>
          <a:endParaRPr lang="zh-CN" altLang="en-US" sz="3200" b="1" dirty="0">
            <a:solidFill>
              <a:schemeClr val="bg1"/>
            </a:solidFill>
            <a:latin typeface="微软雅黑" panose="020B0503020204020204" pitchFamily="34" charset="-122"/>
            <a:ea typeface="微软雅黑" panose="020B0503020204020204" pitchFamily="34" charset="-122"/>
          </a:endParaRPr>
        </a:p>
      </dgm:t>
    </dgm:pt>
    <dgm:pt modelId="{0E518180-2C38-4357-83B4-145BE6F38ABC}" cxnId="{BDF173CC-173F-4CF7-99A6-789A9C197538}" type="parTrans">
      <dgm:prSet/>
      <dgm:spPr/>
      <dgm:t>
        <a:bodyPr/>
        <a:lstStyle/>
        <a:p>
          <a:endParaRPr lang="zh-CN" altLang="en-US"/>
        </a:p>
      </dgm:t>
    </dgm:pt>
    <dgm:pt modelId="{7B78B347-A19A-453E-A127-BBBF094F1FCE}" cxnId="{BDF173CC-173F-4CF7-99A6-789A9C197538}" type="sibTrans">
      <dgm:prSet/>
      <dgm:spPr/>
      <dgm:t>
        <a:bodyPr/>
        <a:lstStyle/>
        <a:p>
          <a:endParaRPr lang="zh-CN" altLang="en-US"/>
        </a:p>
      </dgm:t>
    </dgm:pt>
    <dgm:pt modelId="{DA6402B1-FB98-415B-81C7-838E6B9BC0CD}">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gm:spPr>
      <dgm:t>
        <a:bodyPr/>
        <a:lstStyle/>
        <a:p>
          <a:r>
            <a:rPr lang="zh-CN" altLang="en-US" sz="3200" b="1" dirty="0" smtClean="0">
              <a:solidFill>
                <a:schemeClr val="bg1"/>
              </a:solidFill>
              <a:latin typeface="微软雅黑" panose="020B0503020204020204" pitchFamily="34" charset="-122"/>
              <a:ea typeface="微软雅黑" panose="020B0503020204020204" pitchFamily="34" charset="-122"/>
            </a:rPr>
            <a:t>注册</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r>
            <a:rPr lang="zh-CN" altLang="en-US" sz="3200" b="1" dirty="0" smtClean="0">
              <a:solidFill>
                <a:schemeClr val="bg1"/>
              </a:solidFill>
              <a:latin typeface="微软雅黑" panose="020B0503020204020204" pitchFamily="34" charset="-122"/>
              <a:ea typeface="微软雅黑" panose="020B0503020204020204" pitchFamily="34" charset="-122"/>
            </a:rPr>
            <a:t>结束</a:t>
          </a:r>
          <a:endParaRPr lang="zh-CN" altLang="en-US" sz="3200" b="1" dirty="0">
            <a:solidFill>
              <a:schemeClr val="bg1"/>
            </a:solidFill>
            <a:latin typeface="微软雅黑" panose="020B0503020204020204" pitchFamily="34" charset="-122"/>
            <a:ea typeface="微软雅黑" panose="020B0503020204020204" pitchFamily="34" charset="-122"/>
          </a:endParaRPr>
        </a:p>
      </dgm:t>
    </dgm:pt>
    <dgm:pt modelId="{6D32B316-5259-4A7C-ADA6-FCCD9A2958CD}" cxnId="{016C2F6C-DDF6-446F-8DE0-C0CA96D2B79B}" type="parTrans">
      <dgm:prSet/>
      <dgm:spPr/>
      <dgm:t>
        <a:bodyPr/>
        <a:lstStyle/>
        <a:p>
          <a:endParaRPr lang="zh-CN" altLang="en-US"/>
        </a:p>
      </dgm:t>
    </dgm:pt>
    <dgm:pt modelId="{ACCD84A3-088E-471B-90A7-6562ABD2AC59}" cxnId="{016C2F6C-DDF6-446F-8DE0-C0CA96D2B79B}"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pt>
    <dgm:pt modelId="{4A52B821-2DBA-4679-AE3B-7E6D2F5F91C1}" type="pres">
      <dgm:prSet presAssocID="{711B8724-794A-40D0-8F58-14F45E0127DB}" presName="arrow" presStyleLbl="bgShp" presStyleIdx="0" presStyleCnt="1"/>
      <dgm:spPr>
        <a:solidFill>
          <a:schemeClr val="accent2">
            <a:lumMod val="75000"/>
          </a:schemeClr>
        </a:solidFill>
      </dgm:spPr>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5">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FAAAE9CF-1395-46E8-ABE3-1A7FEF445448}" type="pres">
      <dgm:prSet presAssocID="{C796E6B6-9047-4611-A607-F1972DAA6C56}" presName="textNode" presStyleLbl="node1" presStyleIdx="1" presStyleCnt="5">
        <dgm:presLayoutVars>
          <dgm:bulletEnabled val="1"/>
        </dgm:presLayoutVars>
      </dgm:prSet>
      <dgm:spPr/>
      <dgm:t>
        <a:bodyPr/>
        <a:lstStyle/>
        <a:p>
          <a:endParaRPr lang="zh-CN" altLang="en-US"/>
        </a:p>
      </dgm:t>
    </dgm:pt>
    <dgm:pt modelId="{A36CBFAF-08D2-49F2-87A5-1912DA99AC95}" type="pres">
      <dgm:prSet presAssocID="{7EF07A7A-AA38-4FA3-8E9F-B736E3348299}" presName="sibTrans" presStyleCnt="0"/>
      <dgm:spPr/>
    </dgm:pt>
    <dgm:pt modelId="{A2A8FD21-01E8-4807-B2CA-081B9515441C}" type="pres">
      <dgm:prSet presAssocID="{53AB11E7-6570-4D99-9C72-E9452940F244}" presName="textNode" presStyleLbl="node1" presStyleIdx="2" presStyleCnt="5" custLinFactNeighborY="1220">
        <dgm:presLayoutVars>
          <dgm:bulletEnabled val="1"/>
        </dgm:presLayoutVars>
      </dgm:prSet>
      <dgm:spPr/>
      <dgm:t>
        <a:bodyPr/>
        <a:lstStyle/>
        <a:p>
          <a:endParaRPr lang="zh-CN" altLang="en-US"/>
        </a:p>
      </dgm:t>
    </dgm:pt>
    <dgm:pt modelId="{FF06B0E3-1895-46DF-B90F-79A6C5A3A694}" type="pres">
      <dgm:prSet presAssocID="{F95FC7F1-66FC-46F9-BCCB-0EB3D33DF765}" presName="sibTrans" presStyleCnt="0"/>
      <dgm:spPr/>
    </dgm:pt>
    <dgm:pt modelId="{CD27045D-8791-48A3-87D0-24A266923667}" type="pres">
      <dgm:prSet presAssocID="{FF8D46AE-685C-4AE2-BDFD-155FF55E5190}" presName="textNode" presStyleLbl="node1" presStyleIdx="3" presStyleCnt="5">
        <dgm:presLayoutVars>
          <dgm:bulletEnabled val="1"/>
        </dgm:presLayoutVars>
      </dgm:prSet>
      <dgm:spPr/>
      <dgm:t>
        <a:bodyPr/>
        <a:lstStyle/>
        <a:p>
          <a:endParaRPr lang="zh-CN" altLang="en-US"/>
        </a:p>
      </dgm:t>
    </dgm:pt>
    <dgm:pt modelId="{BA59D544-A85C-4DCB-AC3A-C8BEC6DD5A50}" type="pres">
      <dgm:prSet presAssocID="{7B78B347-A19A-453E-A127-BBBF094F1FCE}" presName="sibTrans" presStyleCnt="0"/>
      <dgm:spPr/>
    </dgm:pt>
    <dgm:pt modelId="{B1B824B8-0942-474D-853F-01F643DE3238}" type="pres">
      <dgm:prSet presAssocID="{DA6402B1-FB98-415B-81C7-838E6B9BC0CD}" presName="textNode" presStyleLbl="node1" presStyleIdx="4" presStyleCnt="5">
        <dgm:presLayoutVars>
          <dgm:bulletEnabled val="1"/>
        </dgm:presLayoutVars>
      </dgm:prSet>
      <dgm:spPr/>
      <dgm:t>
        <a:bodyPr/>
        <a:lstStyle/>
        <a:p>
          <a:endParaRPr lang="zh-CN" altLang="en-US"/>
        </a:p>
      </dgm:t>
    </dgm:pt>
  </dgm:ptLst>
  <dgm:cxnLst>
    <dgm:cxn modelId="{680154E0-823D-4300-9B8B-69ACDFAF48D5}" type="presOf" srcId="{5A6AC9F5-54BF-4A2F-AC14-3285126B56EE}" destId="{AE3A1512-95F3-4D45-9895-1D03FE602B4C}" srcOrd="0" destOrd="0" presId="urn:microsoft.com/office/officeart/2005/8/layout/hProcess9#1"/>
    <dgm:cxn modelId="{1968244A-F0BA-47AB-8E15-B5533E01F9E9}" type="presOf" srcId="{FF8D46AE-685C-4AE2-BDFD-155FF55E5190}" destId="{CD27045D-8791-48A3-87D0-24A266923667}" srcOrd="0" destOrd="0" presId="urn:microsoft.com/office/officeart/2005/8/layout/hProcess9#1"/>
    <dgm:cxn modelId="{016C2F6C-DDF6-446F-8DE0-C0CA96D2B79B}" srcId="{711B8724-794A-40D0-8F58-14F45E0127DB}" destId="{DA6402B1-FB98-415B-81C7-838E6B9BC0CD}" srcOrd="4" destOrd="0" parTransId="{6D32B316-5259-4A7C-ADA6-FCCD9A2958CD}" sibTransId="{ACCD84A3-088E-471B-90A7-6562ABD2AC59}"/>
    <dgm:cxn modelId="{7E43E6E2-207B-4707-9408-47B9FF2B24D7}" srcId="{711B8724-794A-40D0-8F58-14F45E0127DB}" destId="{53AB11E7-6570-4D99-9C72-E9452940F244}" srcOrd="2" destOrd="0" parTransId="{1DC09B46-2A27-458D-AD78-1D6D546733C1}" sibTransId="{F95FC7F1-66FC-46F9-BCCB-0EB3D33DF765}"/>
    <dgm:cxn modelId="{2AC256BD-6692-42AC-82B4-61ADF70EFC91}" srcId="{711B8724-794A-40D0-8F58-14F45E0127DB}" destId="{C796E6B6-9047-4611-A607-F1972DAA6C56}" srcOrd="1" destOrd="0" parTransId="{A279657F-6CE3-43DF-9852-E6CDABEAE841}" sibTransId="{7EF07A7A-AA38-4FA3-8E9F-B736E3348299}"/>
    <dgm:cxn modelId="{BDF173CC-173F-4CF7-99A6-789A9C197538}" srcId="{711B8724-794A-40D0-8F58-14F45E0127DB}" destId="{FF8D46AE-685C-4AE2-BDFD-155FF55E5190}" srcOrd="3" destOrd="0" parTransId="{0E518180-2C38-4357-83B4-145BE6F38ABC}" sibTransId="{7B78B347-A19A-453E-A127-BBBF094F1FCE}"/>
    <dgm:cxn modelId="{381CE506-6205-4A7D-8C22-7B058B46D8FF}" type="presOf" srcId="{53AB11E7-6570-4D99-9C72-E9452940F244}" destId="{A2A8FD21-01E8-4807-B2CA-081B9515441C}" srcOrd="0" destOrd="0" presId="urn:microsoft.com/office/officeart/2005/8/layout/hProcess9#1"/>
    <dgm:cxn modelId="{6B087D74-AC33-4F74-AB5F-B3A6EFE2FB75}" type="presOf" srcId="{DA6402B1-FB98-415B-81C7-838E6B9BC0CD}" destId="{B1B824B8-0942-474D-853F-01F643DE3238}" srcOrd="0" destOrd="0" presId="urn:microsoft.com/office/officeart/2005/8/layout/hProcess9#1"/>
    <dgm:cxn modelId="{8C1FFF4B-1947-4CBB-8A1A-37FA1F04BC86}" type="presOf" srcId="{C796E6B6-9047-4611-A607-F1972DAA6C56}" destId="{FAAAE9CF-1395-46E8-ABE3-1A7FEF445448}" srcOrd="0" destOrd="0" presId="urn:microsoft.com/office/officeart/2005/8/layout/hProcess9#1"/>
    <dgm:cxn modelId="{E70555BA-755F-4BF2-A316-CD9A57CDDE43}" type="presOf" srcId="{711B8724-794A-40D0-8F58-14F45E0127DB}" destId="{3A96730F-8A8C-4E4F-9E58-FC1AC527098A}" srcOrd="0" destOrd="0" presId="urn:microsoft.com/office/officeart/2005/8/layout/hProcess9#1"/>
    <dgm:cxn modelId="{5457B37A-C92C-4DEF-BB70-DA92E9D56033}" srcId="{711B8724-794A-40D0-8F58-14F45E0127DB}" destId="{5A6AC9F5-54BF-4A2F-AC14-3285126B56EE}" srcOrd="0" destOrd="0" parTransId="{B42991E6-8391-443D-AFBA-E5F4852695E0}" sibTransId="{AFBFAD32-129B-463C-BCCC-20D70736FC48}"/>
    <dgm:cxn modelId="{BCA66A40-11EC-4D23-A15B-15FDB9824BEA}" type="presParOf" srcId="{3A96730F-8A8C-4E4F-9E58-FC1AC527098A}" destId="{4A52B821-2DBA-4679-AE3B-7E6D2F5F91C1}" srcOrd="0" destOrd="0" presId="urn:microsoft.com/office/officeart/2005/8/layout/hProcess9#1"/>
    <dgm:cxn modelId="{62D6628F-CAF3-4F58-B5F3-8F9258E40252}" type="presParOf" srcId="{3A96730F-8A8C-4E4F-9E58-FC1AC527098A}" destId="{9FEB2B49-08F4-4340-AF4A-4695B076EA90}" srcOrd="1" destOrd="0" presId="urn:microsoft.com/office/officeart/2005/8/layout/hProcess9#1"/>
    <dgm:cxn modelId="{081D2CE3-2CAA-4A34-BEA7-216639531149}" type="presParOf" srcId="{9FEB2B49-08F4-4340-AF4A-4695B076EA90}" destId="{AE3A1512-95F3-4D45-9895-1D03FE602B4C}" srcOrd="0" destOrd="0" presId="urn:microsoft.com/office/officeart/2005/8/layout/hProcess9#1"/>
    <dgm:cxn modelId="{9249028F-D636-4DCB-82FD-74F2EDA7D9D1}" type="presParOf" srcId="{9FEB2B49-08F4-4340-AF4A-4695B076EA90}" destId="{1BCB1344-74FC-450C-82E7-59217E1BDE89}" srcOrd="1" destOrd="0" presId="urn:microsoft.com/office/officeart/2005/8/layout/hProcess9#1"/>
    <dgm:cxn modelId="{8E0B2D28-9A97-4C0C-92FF-3DDEB573CB42}" type="presParOf" srcId="{9FEB2B49-08F4-4340-AF4A-4695B076EA90}" destId="{FAAAE9CF-1395-46E8-ABE3-1A7FEF445448}" srcOrd="2" destOrd="0" presId="urn:microsoft.com/office/officeart/2005/8/layout/hProcess9#1"/>
    <dgm:cxn modelId="{D9236B0B-D694-479A-A02E-E6DF7C9F57E1}" type="presParOf" srcId="{9FEB2B49-08F4-4340-AF4A-4695B076EA90}" destId="{A36CBFAF-08D2-49F2-87A5-1912DA99AC95}" srcOrd="3" destOrd="0" presId="urn:microsoft.com/office/officeart/2005/8/layout/hProcess9#1"/>
    <dgm:cxn modelId="{3C7C09D4-AA2D-4B64-A618-B787CB94391F}" type="presParOf" srcId="{9FEB2B49-08F4-4340-AF4A-4695B076EA90}" destId="{A2A8FD21-01E8-4807-B2CA-081B9515441C}" srcOrd="4" destOrd="0" presId="urn:microsoft.com/office/officeart/2005/8/layout/hProcess9#1"/>
    <dgm:cxn modelId="{7F42BD4B-FE1D-4FA3-A22B-59EE6DB6B12A}" type="presParOf" srcId="{9FEB2B49-08F4-4340-AF4A-4695B076EA90}" destId="{FF06B0E3-1895-46DF-B90F-79A6C5A3A694}" srcOrd="5" destOrd="0" presId="urn:microsoft.com/office/officeart/2005/8/layout/hProcess9#1"/>
    <dgm:cxn modelId="{5469ED34-5A15-4D5E-AEAF-C507CC5C7832}" type="presParOf" srcId="{9FEB2B49-08F4-4340-AF4A-4695B076EA90}" destId="{CD27045D-8791-48A3-87D0-24A266923667}" srcOrd="6" destOrd="0" presId="urn:microsoft.com/office/officeart/2005/8/layout/hProcess9#1"/>
    <dgm:cxn modelId="{66F64BF5-221C-4ECD-B5EC-56CD4F544B25}" type="presParOf" srcId="{9FEB2B49-08F4-4340-AF4A-4695B076EA90}" destId="{BA59D544-A85C-4DCB-AC3A-C8BEC6DD5A50}" srcOrd="7" destOrd="0" presId="urn:microsoft.com/office/officeart/2005/8/layout/hProcess9#1"/>
    <dgm:cxn modelId="{5CD7BB96-EAC8-4A43-9B1C-4210B7D8EF7F}" type="presParOf" srcId="{9FEB2B49-08F4-4340-AF4A-4695B076EA90}" destId="{B1B824B8-0942-474D-853F-01F643DE3238}" srcOrd="8" destOrd="0" presId="urn:microsoft.com/office/officeart/2005/8/layout/hProcess9#1"/>
  </dgm:cxnLst>
  <dgm:bg>
    <a:noFill/>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E1035E2-A2BD-48F2-A6D9-7CD9B1C8AE1C}" type="doc">
      <dgm:prSet loTypeId="urn:microsoft.com/office/officeart/2005/8/layout/chevron2" loCatId="list" qsTypeId="urn:microsoft.com/office/officeart/2005/8/quickstyle/simple1#1" qsCatId="simple" csTypeId="urn:microsoft.com/office/officeart/2005/8/colors/accent1_1#1" csCatId="accent1" phldr="1"/>
      <dgm:spPr/>
      <dgm:t>
        <a:bodyPr/>
        <a:lstStyle/>
        <a:p>
          <a:endParaRPr lang="zh-CN" altLang="en-US"/>
        </a:p>
      </dgm:t>
    </dgm:pt>
    <dgm:pt modelId="{4BD74E14-40E3-4F7A-8A49-C5EAD910046D}">
      <dgm:prSet phldrT="[文本]"/>
      <dgm:spPr>
        <a:noFill/>
        <a:ln w="31750">
          <a:solidFill>
            <a:srgbClr val="FF9900"/>
          </a:solidFill>
        </a:ln>
      </dgm:spPr>
      <dgm:t>
        <a:bodyPr/>
        <a:lstStyle/>
        <a:p>
          <a:r>
            <a:rPr lang="zh-CN" altLang="en-US" b="1" dirty="0" smtClean="0"/>
            <a:t>初审</a:t>
          </a:r>
          <a:endParaRPr lang="zh-CN" altLang="en-US" b="1" dirty="0"/>
        </a:p>
      </dgm:t>
    </dgm:pt>
    <dgm:pt modelId="{D718630B-2EAF-45EC-928F-5AD0BA154BF9}" cxnId="{AAF1D919-1D56-496E-AC2E-76C01697150E}" type="parTrans">
      <dgm:prSet/>
      <dgm:spPr/>
      <dgm:t>
        <a:bodyPr/>
        <a:lstStyle/>
        <a:p>
          <a:endParaRPr lang="zh-CN" altLang="en-US"/>
        </a:p>
      </dgm:t>
    </dgm:pt>
    <dgm:pt modelId="{409DF364-671D-4BEF-802A-A9FE6F5B672D}" cxnId="{AAF1D919-1D56-496E-AC2E-76C01697150E}" type="sibTrans">
      <dgm:prSet/>
      <dgm:spPr/>
      <dgm:t>
        <a:bodyPr/>
        <a:lstStyle/>
        <a:p>
          <a:endParaRPr lang="zh-CN" altLang="en-US"/>
        </a:p>
      </dgm:t>
    </dgm:pt>
    <dgm:pt modelId="{9EEA5D40-9931-43B8-93F6-5F772CA6A5C4}">
      <dgm:prSet phldrT="[文本]"/>
      <dgm:spPr>
        <a:noFill/>
        <a:ln w="31750">
          <a:solidFill>
            <a:srgbClr val="FF9900"/>
          </a:solidFill>
        </a:ln>
      </dgm:spPr>
      <dgm:t>
        <a:bodyPr/>
        <a:lstStyle/>
        <a:p>
          <a:r>
            <a:rPr lang="zh-CN" altLang="en-US" b="1" dirty="0" smtClean="0"/>
            <a:t>复核</a:t>
          </a:r>
          <a:endParaRPr lang="zh-CN" altLang="en-US" b="1" dirty="0"/>
        </a:p>
      </dgm:t>
    </dgm:pt>
    <dgm:pt modelId="{FA541A3F-BAF5-482B-B9FF-EFDE914C96FD}" cxnId="{532E542D-7F29-427F-AC14-38FF289F9298}" type="parTrans">
      <dgm:prSet/>
      <dgm:spPr/>
      <dgm:t>
        <a:bodyPr/>
        <a:lstStyle/>
        <a:p>
          <a:endParaRPr lang="zh-CN" altLang="en-US"/>
        </a:p>
      </dgm:t>
    </dgm:pt>
    <dgm:pt modelId="{140DB640-588D-4678-BD63-C68507282D06}" cxnId="{532E542D-7F29-427F-AC14-38FF289F9298}" type="sibTrans">
      <dgm:prSet/>
      <dgm:spPr/>
      <dgm:t>
        <a:bodyPr/>
        <a:lstStyle/>
        <a:p>
          <a:endParaRPr lang="zh-CN" altLang="en-US"/>
        </a:p>
      </dgm:t>
    </dgm:pt>
    <dgm:pt modelId="{9B48A0C6-9421-4DA1-8EE3-14D111F64742}">
      <dgm:prSet phldrT="[文本]"/>
      <dgm:spPr>
        <a:solidFill>
          <a:schemeClr val="accent1">
            <a:lumMod val="60000"/>
            <a:lumOff val="40000"/>
            <a:alpha val="90000"/>
          </a:schemeClr>
        </a:solidFill>
        <a:ln w="25400" cmpd="thickThin">
          <a:solidFill>
            <a:srgbClr val="FF6600"/>
          </a:solidFill>
        </a:ln>
      </dgm:spPr>
      <dgm:t>
        <a:bodyPr/>
        <a:lstStyle/>
        <a:p>
          <a:r>
            <a:rPr lang="zh-CN" altLang="en-US" b="1" dirty="0" smtClean="0">
              <a:latin typeface="微软雅黑" panose="020B0503020204020204" pitchFamily="34" charset="-122"/>
              <a:ea typeface="微软雅黑" panose="020B0503020204020204" pitchFamily="34" charset="-122"/>
            </a:rPr>
            <a:t>复核机构复核</a:t>
          </a:r>
          <a:endParaRPr lang="zh-CN" altLang="en-US" b="1" dirty="0">
            <a:latin typeface="微软雅黑" panose="020B0503020204020204" pitchFamily="34" charset="-122"/>
            <a:ea typeface="微软雅黑" panose="020B0503020204020204" pitchFamily="34" charset="-122"/>
          </a:endParaRPr>
        </a:p>
      </dgm:t>
    </dgm:pt>
    <dgm:pt modelId="{7BC48EF8-632F-44AD-A89C-0FA85365C89B}" cxnId="{C6EAE27C-679E-4B1F-89A3-8A4A8255BAC9}" type="parTrans">
      <dgm:prSet/>
      <dgm:spPr/>
      <dgm:t>
        <a:bodyPr/>
        <a:lstStyle/>
        <a:p>
          <a:endParaRPr lang="zh-CN" altLang="en-US"/>
        </a:p>
      </dgm:t>
    </dgm:pt>
    <dgm:pt modelId="{7E175D7E-05D1-494E-804D-992FED26A05F}" cxnId="{C6EAE27C-679E-4B1F-89A3-8A4A8255BAC9}" type="sibTrans">
      <dgm:prSet/>
      <dgm:spPr/>
      <dgm:t>
        <a:bodyPr/>
        <a:lstStyle/>
        <a:p>
          <a:endParaRPr lang="zh-CN" altLang="en-US"/>
        </a:p>
      </dgm:t>
    </dgm:pt>
    <dgm:pt modelId="{B9EB6560-67D0-4ECB-A32B-2D7FFB2C15F7}">
      <dgm:prSet phldrT="[文本]"/>
      <dgm:spPr>
        <a:noFill/>
        <a:ln w="31750">
          <a:solidFill>
            <a:srgbClr val="FF9900"/>
          </a:solidFill>
        </a:ln>
      </dgm:spPr>
      <dgm:t>
        <a:bodyPr/>
        <a:lstStyle/>
        <a:p>
          <a:r>
            <a:rPr lang="zh-CN" altLang="en-US" b="1" dirty="0" smtClean="0"/>
            <a:t>终审</a:t>
          </a:r>
          <a:endParaRPr lang="zh-CN" altLang="en-US" b="1" dirty="0"/>
        </a:p>
      </dgm:t>
    </dgm:pt>
    <dgm:pt modelId="{C0C7238E-1BC9-4ABE-9CD0-57B39DDA23DC}" cxnId="{007F7E84-665F-4F7B-B826-2997781BA27A}" type="parTrans">
      <dgm:prSet/>
      <dgm:spPr/>
      <dgm:t>
        <a:bodyPr/>
        <a:lstStyle/>
        <a:p>
          <a:endParaRPr lang="zh-CN" altLang="en-US"/>
        </a:p>
      </dgm:t>
    </dgm:pt>
    <dgm:pt modelId="{688161CA-2B37-412F-9CB7-935F6F57061C}" cxnId="{007F7E84-665F-4F7B-B826-2997781BA27A}" type="sibTrans">
      <dgm:prSet/>
      <dgm:spPr/>
      <dgm:t>
        <a:bodyPr/>
        <a:lstStyle/>
        <a:p>
          <a:endParaRPr lang="zh-CN" altLang="en-US"/>
        </a:p>
      </dgm:t>
    </dgm:pt>
    <dgm:pt modelId="{E4E27851-AB61-429F-A491-D0E31448E6FE}">
      <dgm:prSet phldrT="[文本]"/>
      <dgm:spPr>
        <a:solidFill>
          <a:schemeClr val="accent1">
            <a:lumMod val="60000"/>
            <a:lumOff val="40000"/>
            <a:alpha val="90000"/>
          </a:schemeClr>
        </a:solidFill>
        <a:ln w="25400" cmpd="thickThin">
          <a:solidFill>
            <a:srgbClr val="FF6600"/>
          </a:solidFill>
        </a:ln>
      </dgm:spPr>
      <dgm:t>
        <a:bodyPr/>
        <a:lstStyle/>
        <a:p>
          <a:r>
            <a:rPr lang="zh-CN" altLang="en-US" b="1" dirty="0" smtClean="0">
              <a:latin typeface="微软雅黑" panose="020B0503020204020204" pitchFamily="34" charset="-122"/>
              <a:ea typeface="微软雅黑" panose="020B0503020204020204" pitchFamily="34" charset="-122"/>
            </a:rPr>
            <a:t>终审机构终审</a:t>
          </a:r>
          <a:endParaRPr lang="zh-CN" altLang="en-US" b="1" dirty="0">
            <a:latin typeface="微软雅黑" panose="020B0503020204020204" pitchFamily="34" charset="-122"/>
            <a:ea typeface="微软雅黑" panose="020B0503020204020204" pitchFamily="34" charset="-122"/>
          </a:endParaRPr>
        </a:p>
      </dgm:t>
    </dgm:pt>
    <dgm:pt modelId="{872591CF-2A40-495C-9527-016CD86197BC}" cxnId="{65D50C96-27CC-49DF-8B7D-9BCE2E3461B6}" type="parTrans">
      <dgm:prSet/>
      <dgm:spPr/>
      <dgm:t>
        <a:bodyPr/>
        <a:lstStyle/>
        <a:p>
          <a:endParaRPr lang="zh-CN" altLang="en-US"/>
        </a:p>
      </dgm:t>
    </dgm:pt>
    <dgm:pt modelId="{CC6F1A4B-C2D1-4800-9611-4E6A2DB153C1}" cxnId="{65D50C96-27CC-49DF-8B7D-9BCE2E3461B6}" type="sibTrans">
      <dgm:prSet/>
      <dgm:spPr/>
      <dgm:t>
        <a:bodyPr/>
        <a:lstStyle/>
        <a:p>
          <a:endParaRPr lang="zh-CN" altLang="en-US"/>
        </a:p>
      </dgm:t>
    </dgm:pt>
    <dgm:pt modelId="{F6AE4070-F3AF-470C-A69A-B58FCE901CC4}">
      <dgm:prSet phldrT="[文本]"/>
      <dgm:spPr>
        <a:solidFill>
          <a:schemeClr val="accent1">
            <a:lumMod val="60000"/>
            <a:lumOff val="40000"/>
            <a:alpha val="90000"/>
          </a:schemeClr>
        </a:solidFill>
        <a:ln w="25400" cmpd="thickThin">
          <a:solidFill>
            <a:srgbClr val="FF6600"/>
          </a:solidFill>
        </a:ln>
      </dgm:spPr>
      <dgm:t>
        <a:bodyPr/>
        <a:lstStyle/>
        <a:p>
          <a:r>
            <a:rPr lang="zh-CN" altLang="en-US" b="1" dirty="0" smtClean="0">
              <a:latin typeface="微软雅黑" panose="020B0503020204020204" pitchFamily="34" charset="-122"/>
              <a:ea typeface="微软雅黑" panose="020B0503020204020204" pitchFamily="34" charset="-122"/>
            </a:rPr>
            <a:t>初审机构初审</a:t>
          </a:r>
          <a:endParaRPr lang="zh-CN" altLang="en-US" b="1" dirty="0">
            <a:latin typeface="微软雅黑" panose="020B0503020204020204" pitchFamily="34" charset="-122"/>
            <a:ea typeface="微软雅黑" panose="020B0503020204020204" pitchFamily="34" charset="-122"/>
          </a:endParaRPr>
        </a:p>
      </dgm:t>
    </dgm:pt>
    <dgm:pt modelId="{AD3C4CD8-9081-4F25-834F-17CD9963091C}" cxnId="{620C27CF-A6C4-4EDE-A100-A27B7B95E358}" type="sibTrans">
      <dgm:prSet/>
      <dgm:spPr/>
      <dgm:t>
        <a:bodyPr/>
        <a:lstStyle/>
        <a:p>
          <a:endParaRPr lang="zh-CN" altLang="en-US"/>
        </a:p>
      </dgm:t>
    </dgm:pt>
    <dgm:pt modelId="{1E2B4EFC-323D-4D1A-86A0-072ECCF66AD2}" cxnId="{620C27CF-A6C4-4EDE-A100-A27B7B95E358}" type="parTrans">
      <dgm:prSet/>
      <dgm:spPr/>
      <dgm:t>
        <a:bodyPr/>
        <a:lstStyle/>
        <a:p>
          <a:endParaRPr lang="zh-CN" altLang="en-US"/>
        </a:p>
      </dgm:t>
    </dgm:pt>
    <dgm:pt modelId="{F32D3F69-A858-4BC3-A7EC-7ACB17736917}" type="pres">
      <dgm:prSet presAssocID="{7E1035E2-A2BD-48F2-A6D9-7CD9B1C8AE1C}" presName="linearFlow" presStyleCnt="0">
        <dgm:presLayoutVars>
          <dgm:dir/>
          <dgm:animLvl val="lvl"/>
          <dgm:resizeHandles val="exact"/>
        </dgm:presLayoutVars>
      </dgm:prSet>
      <dgm:spPr/>
      <dgm:t>
        <a:bodyPr/>
        <a:lstStyle/>
        <a:p>
          <a:endParaRPr lang="zh-CN" altLang="en-US"/>
        </a:p>
      </dgm:t>
    </dgm:pt>
    <dgm:pt modelId="{7CA159D3-91F6-430F-A4D1-541A17C06510}" type="pres">
      <dgm:prSet presAssocID="{4BD74E14-40E3-4F7A-8A49-C5EAD910046D}" presName="composite" presStyleCnt="0"/>
      <dgm:spPr/>
    </dgm:pt>
    <dgm:pt modelId="{590A76BA-E798-48CB-844D-EBB9FD6DA252}" type="pres">
      <dgm:prSet presAssocID="{4BD74E14-40E3-4F7A-8A49-C5EAD910046D}" presName="parentText" presStyleLbl="alignNode1" presStyleIdx="0" presStyleCnt="3">
        <dgm:presLayoutVars>
          <dgm:chMax val="1"/>
          <dgm:bulletEnabled val="1"/>
        </dgm:presLayoutVars>
      </dgm:prSet>
      <dgm:spPr/>
      <dgm:t>
        <a:bodyPr/>
        <a:lstStyle/>
        <a:p>
          <a:endParaRPr lang="zh-CN" altLang="en-US"/>
        </a:p>
      </dgm:t>
    </dgm:pt>
    <dgm:pt modelId="{1052FB80-18BE-470D-BDD3-7AE56DEDAD8B}" type="pres">
      <dgm:prSet presAssocID="{4BD74E14-40E3-4F7A-8A49-C5EAD910046D}" presName="descendantText" presStyleLbl="alignAcc1" presStyleIdx="0" presStyleCnt="3" custLinFactNeighborX="-707" custLinFactNeighborY="6127">
        <dgm:presLayoutVars>
          <dgm:bulletEnabled val="1"/>
        </dgm:presLayoutVars>
      </dgm:prSet>
      <dgm:spPr/>
      <dgm:t>
        <a:bodyPr/>
        <a:lstStyle/>
        <a:p>
          <a:endParaRPr lang="zh-CN" altLang="en-US"/>
        </a:p>
      </dgm:t>
    </dgm:pt>
    <dgm:pt modelId="{057667E0-2024-4A00-81BD-40B4BC19522A}" type="pres">
      <dgm:prSet presAssocID="{409DF364-671D-4BEF-802A-A9FE6F5B672D}" presName="sp" presStyleCnt="0"/>
      <dgm:spPr/>
    </dgm:pt>
    <dgm:pt modelId="{C89C53E5-C5AB-4BFE-9F59-B25817B19002}" type="pres">
      <dgm:prSet presAssocID="{9EEA5D40-9931-43B8-93F6-5F772CA6A5C4}" presName="composite" presStyleCnt="0"/>
      <dgm:spPr/>
    </dgm:pt>
    <dgm:pt modelId="{CE24553D-C234-48DC-9777-84EE0FCA1EB9}" type="pres">
      <dgm:prSet presAssocID="{9EEA5D40-9931-43B8-93F6-5F772CA6A5C4}" presName="parentText" presStyleLbl="alignNode1" presStyleIdx="1" presStyleCnt="3">
        <dgm:presLayoutVars>
          <dgm:chMax val="1"/>
          <dgm:bulletEnabled val="1"/>
        </dgm:presLayoutVars>
      </dgm:prSet>
      <dgm:spPr/>
      <dgm:t>
        <a:bodyPr/>
        <a:lstStyle/>
        <a:p>
          <a:endParaRPr lang="zh-CN" altLang="en-US"/>
        </a:p>
      </dgm:t>
    </dgm:pt>
    <dgm:pt modelId="{1E48D040-64B6-4693-B9CC-FA77320BBF00}" type="pres">
      <dgm:prSet presAssocID="{9EEA5D40-9931-43B8-93F6-5F772CA6A5C4}" presName="descendantText" presStyleLbl="alignAcc1" presStyleIdx="1" presStyleCnt="3">
        <dgm:presLayoutVars>
          <dgm:bulletEnabled val="1"/>
        </dgm:presLayoutVars>
      </dgm:prSet>
      <dgm:spPr/>
      <dgm:t>
        <a:bodyPr/>
        <a:lstStyle/>
        <a:p>
          <a:endParaRPr lang="zh-CN" altLang="en-US"/>
        </a:p>
      </dgm:t>
    </dgm:pt>
    <dgm:pt modelId="{363B9038-085C-485C-B12A-AAF398F6F81A}" type="pres">
      <dgm:prSet presAssocID="{140DB640-588D-4678-BD63-C68507282D06}" presName="sp" presStyleCnt="0"/>
      <dgm:spPr/>
    </dgm:pt>
    <dgm:pt modelId="{8D54EEC2-7BE9-4B90-A415-847FE0AF5D0C}" type="pres">
      <dgm:prSet presAssocID="{B9EB6560-67D0-4ECB-A32B-2D7FFB2C15F7}" presName="composite" presStyleCnt="0"/>
      <dgm:spPr/>
    </dgm:pt>
    <dgm:pt modelId="{878B6F57-625F-4C10-ADEF-73BFEE469588}" type="pres">
      <dgm:prSet presAssocID="{B9EB6560-67D0-4ECB-A32B-2D7FFB2C15F7}" presName="parentText" presStyleLbl="alignNode1" presStyleIdx="2" presStyleCnt="3">
        <dgm:presLayoutVars>
          <dgm:chMax val="1"/>
          <dgm:bulletEnabled val="1"/>
        </dgm:presLayoutVars>
      </dgm:prSet>
      <dgm:spPr/>
      <dgm:t>
        <a:bodyPr/>
        <a:lstStyle/>
        <a:p>
          <a:endParaRPr lang="zh-CN" altLang="en-US"/>
        </a:p>
      </dgm:t>
    </dgm:pt>
    <dgm:pt modelId="{827216D9-2454-4787-ACC3-CDEE5EB6A31C}" type="pres">
      <dgm:prSet presAssocID="{B9EB6560-67D0-4ECB-A32B-2D7FFB2C15F7}" presName="descendantText" presStyleLbl="alignAcc1" presStyleIdx="2" presStyleCnt="3">
        <dgm:presLayoutVars>
          <dgm:bulletEnabled val="1"/>
        </dgm:presLayoutVars>
      </dgm:prSet>
      <dgm:spPr/>
      <dgm:t>
        <a:bodyPr/>
        <a:lstStyle/>
        <a:p>
          <a:endParaRPr lang="zh-CN" altLang="en-US"/>
        </a:p>
      </dgm:t>
    </dgm:pt>
  </dgm:ptLst>
  <dgm:cxnLst>
    <dgm:cxn modelId="{007F7E84-665F-4F7B-B826-2997781BA27A}" srcId="{7E1035E2-A2BD-48F2-A6D9-7CD9B1C8AE1C}" destId="{B9EB6560-67D0-4ECB-A32B-2D7FFB2C15F7}" srcOrd="2" destOrd="0" parTransId="{C0C7238E-1BC9-4ABE-9CD0-57B39DDA23DC}" sibTransId="{688161CA-2B37-412F-9CB7-935F6F57061C}"/>
    <dgm:cxn modelId="{29F5ED2C-6480-4A1C-9285-00C17DA00646}" type="presOf" srcId="{4BD74E14-40E3-4F7A-8A49-C5EAD910046D}" destId="{590A76BA-E798-48CB-844D-EBB9FD6DA252}" srcOrd="0" destOrd="0" presId="urn:microsoft.com/office/officeart/2005/8/layout/chevron2"/>
    <dgm:cxn modelId="{AD8453D7-F698-40A2-A09C-7AB57E0E9AA3}" type="presOf" srcId="{9EEA5D40-9931-43B8-93F6-5F772CA6A5C4}" destId="{CE24553D-C234-48DC-9777-84EE0FCA1EB9}" srcOrd="0" destOrd="0" presId="urn:microsoft.com/office/officeart/2005/8/layout/chevron2"/>
    <dgm:cxn modelId="{AAF1D919-1D56-496E-AC2E-76C01697150E}" srcId="{7E1035E2-A2BD-48F2-A6D9-7CD9B1C8AE1C}" destId="{4BD74E14-40E3-4F7A-8A49-C5EAD910046D}" srcOrd="0" destOrd="0" parTransId="{D718630B-2EAF-45EC-928F-5AD0BA154BF9}" sibTransId="{409DF364-671D-4BEF-802A-A9FE6F5B672D}"/>
    <dgm:cxn modelId="{C6EAE27C-679E-4B1F-89A3-8A4A8255BAC9}" srcId="{9EEA5D40-9931-43B8-93F6-5F772CA6A5C4}" destId="{9B48A0C6-9421-4DA1-8EE3-14D111F64742}" srcOrd="0" destOrd="0" parTransId="{7BC48EF8-632F-44AD-A89C-0FA85365C89B}" sibTransId="{7E175D7E-05D1-494E-804D-992FED26A05F}"/>
    <dgm:cxn modelId="{A33AE32C-B78F-4B45-836C-537770985C8F}" type="presOf" srcId="{F6AE4070-F3AF-470C-A69A-B58FCE901CC4}" destId="{1052FB80-18BE-470D-BDD3-7AE56DEDAD8B}" srcOrd="0" destOrd="0" presId="urn:microsoft.com/office/officeart/2005/8/layout/chevron2"/>
    <dgm:cxn modelId="{0E0F241C-6809-44DB-BCDA-490F9F39FA58}" type="presOf" srcId="{9B48A0C6-9421-4DA1-8EE3-14D111F64742}" destId="{1E48D040-64B6-4693-B9CC-FA77320BBF00}" srcOrd="0" destOrd="0" presId="urn:microsoft.com/office/officeart/2005/8/layout/chevron2"/>
    <dgm:cxn modelId="{DDDFC916-AE4A-490A-A59F-8FA42D72DC75}" type="presOf" srcId="{E4E27851-AB61-429F-A491-D0E31448E6FE}" destId="{827216D9-2454-4787-ACC3-CDEE5EB6A31C}" srcOrd="0" destOrd="0" presId="urn:microsoft.com/office/officeart/2005/8/layout/chevron2"/>
    <dgm:cxn modelId="{620C27CF-A6C4-4EDE-A100-A27B7B95E358}" srcId="{4BD74E14-40E3-4F7A-8A49-C5EAD910046D}" destId="{F6AE4070-F3AF-470C-A69A-B58FCE901CC4}" srcOrd="0" destOrd="0" parTransId="{1E2B4EFC-323D-4D1A-86A0-072ECCF66AD2}" sibTransId="{AD3C4CD8-9081-4F25-834F-17CD9963091C}"/>
    <dgm:cxn modelId="{B74BB0B2-C399-421F-8DA9-2BDA910A4779}" type="presOf" srcId="{B9EB6560-67D0-4ECB-A32B-2D7FFB2C15F7}" destId="{878B6F57-625F-4C10-ADEF-73BFEE469588}" srcOrd="0" destOrd="0" presId="urn:microsoft.com/office/officeart/2005/8/layout/chevron2"/>
    <dgm:cxn modelId="{65D50C96-27CC-49DF-8B7D-9BCE2E3461B6}" srcId="{B9EB6560-67D0-4ECB-A32B-2D7FFB2C15F7}" destId="{E4E27851-AB61-429F-A491-D0E31448E6FE}" srcOrd="0" destOrd="0" parTransId="{872591CF-2A40-495C-9527-016CD86197BC}" sibTransId="{CC6F1A4B-C2D1-4800-9611-4E6A2DB153C1}"/>
    <dgm:cxn modelId="{661C8FAB-81D5-440D-8AAB-C432AFD4774C}" type="presOf" srcId="{7E1035E2-A2BD-48F2-A6D9-7CD9B1C8AE1C}" destId="{F32D3F69-A858-4BC3-A7EC-7ACB17736917}" srcOrd="0" destOrd="0" presId="urn:microsoft.com/office/officeart/2005/8/layout/chevron2"/>
    <dgm:cxn modelId="{532E542D-7F29-427F-AC14-38FF289F9298}" srcId="{7E1035E2-A2BD-48F2-A6D9-7CD9B1C8AE1C}" destId="{9EEA5D40-9931-43B8-93F6-5F772CA6A5C4}" srcOrd="1" destOrd="0" parTransId="{FA541A3F-BAF5-482B-B9FF-EFDE914C96FD}" sibTransId="{140DB640-588D-4678-BD63-C68507282D06}"/>
    <dgm:cxn modelId="{80403D80-B0C2-47D1-9E64-55F714C5C80C}" type="presParOf" srcId="{F32D3F69-A858-4BC3-A7EC-7ACB17736917}" destId="{7CA159D3-91F6-430F-A4D1-541A17C06510}" srcOrd="0" destOrd="0" presId="urn:microsoft.com/office/officeart/2005/8/layout/chevron2"/>
    <dgm:cxn modelId="{D0CA1387-49D6-4305-84DB-78B885C631C5}" type="presParOf" srcId="{7CA159D3-91F6-430F-A4D1-541A17C06510}" destId="{590A76BA-E798-48CB-844D-EBB9FD6DA252}" srcOrd="0" destOrd="0" presId="urn:microsoft.com/office/officeart/2005/8/layout/chevron2"/>
    <dgm:cxn modelId="{6915E63C-5306-4D80-8D00-35F1DF3565BC}" type="presParOf" srcId="{7CA159D3-91F6-430F-A4D1-541A17C06510}" destId="{1052FB80-18BE-470D-BDD3-7AE56DEDAD8B}" srcOrd="1" destOrd="0" presId="urn:microsoft.com/office/officeart/2005/8/layout/chevron2"/>
    <dgm:cxn modelId="{556920D4-98FB-4FA6-B207-9204CB765456}" type="presParOf" srcId="{F32D3F69-A858-4BC3-A7EC-7ACB17736917}" destId="{057667E0-2024-4A00-81BD-40B4BC19522A}" srcOrd="1" destOrd="0" presId="urn:microsoft.com/office/officeart/2005/8/layout/chevron2"/>
    <dgm:cxn modelId="{F182F0A1-10BE-4680-8DB1-67FC671D52CB}" type="presParOf" srcId="{F32D3F69-A858-4BC3-A7EC-7ACB17736917}" destId="{C89C53E5-C5AB-4BFE-9F59-B25817B19002}" srcOrd="2" destOrd="0" presId="urn:microsoft.com/office/officeart/2005/8/layout/chevron2"/>
    <dgm:cxn modelId="{41F60E82-7C98-43A4-AF91-27F1B9AFE429}" type="presParOf" srcId="{C89C53E5-C5AB-4BFE-9F59-B25817B19002}" destId="{CE24553D-C234-48DC-9777-84EE0FCA1EB9}" srcOrd="0" destOrd="0" presId="urn:microsoft.com/office/officeart/2005/8/layout/chevron2"/>
    <dgm:cxn modelId="{2E4A4147-E848-45D2-AD75-71F748C32218}" type="presParOf" srcId="{C89C53E5-C5AB-4BFE-9F59-B25817B19002}" destId="{1E48D040-64B6-4693-B9CC-FA77320BBF00}" srcOrd="1" destOrd="0" presId="urn:microsoft.com/office/officeart/2005/8/layout/chevron2"/>
    <dgm:cxn modelId="{8330F585-6416-4454-97AC-2D42FE44029F}" type="presParOf" srcId="{F32D3F69-A858-4BC3-A7EC-7ACB17736917}" destId="{363B9038-085C-485C-B12A-AAF398F6F81A}" srcOrd="3" destOrd="0" presId="urn:microsoft.com/office/officeart/2005/8/layout/chevron2"/>
    <dgm:cxn modelId="{741BE58E-8C36-466F-A7A4-86173960BF75}" type="presParOf" srcId="{F32D3F69-A858-4BC3-A7EC-7ACB17736917}" destId="{8D54EEC2-7BE9-4B90-A415-847FE0AF5D0C}" srcOrd="4" destOrd="0" presId="urn:microsoft.com/office/officeart/2005/8/layout/chevron2"/>
    <dgm:cxn modelId="{DE900D31-549A-4314-BB94-A05464355A65}" type="presParOf" srcId="{8D54EEC2-7BE9-4B90-A415-847FE0AF5D0C}" destId="{878B6F57-625F-4C10-ADEF-73BFEE469588}" srcOrd="0" destOrd="0" presId="urn:microsoft.com/office/officeart/2005/8/layout/chevron2"/>
    <dgm:cxn modelId="{76D547C3-3209-4533-91C7-6BFBD79BD44B}" type="presParOf" srcId="{8D54EEC2-7BE9-4B90-A415-847FE0AF5D0C}" destId="{827216D9-2454-4787-ACC3-CDEE5EB6A31C}" srcOrd="1" destOrd="0" presId="urn:microsoft.com/office/officeart/2005/8/layout/chevron2"/>
  </dgm:cxnLst>
  <dgm:bg/>
  <dgm:whole>
    <a:ln>
      <a:noFill/>
    </a:ln>
  </dgm:whole>
  <dgm:extLst>
    <a:ext uri="http://schemas.microsoft.com/office/drawing/2008/diagram">
      <dsp:dataModelExt xmlns:dsp="http://schemas.microsoft.com/office/drawing/2008/diagram" relId="rId13"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2" loCatId="process" qsTypeId="urn:microsoft.com/office/officeart/2005/8/quickstyle/simple3#1" qsCatId="simple" csTypeId="urn:microsoft.com/office/officeart/2005/8/colors/accent1_2#2" csCatId="accent1" phldr="1"/>
      <dgm:spPr/>
      <dgm:t>
        <a:bodyPr/>
        <a:lstStyle/>
        <a:p>
          <a:endParaRPr lang="zh-CN" altLang="en-US"/>
        </a:p>
      </dgm:t>
    </dgm:pt>
    <dgm:pt modelId="{5A6AC9F5-54BF-4A2F-AC14-3285126B56EE}">
      <dgm:prSet phldrT="[文本]" custT="1"/>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dgm:spPr>
      <dgm: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准备阶段</a:t>
          </a:r>
          <a:endParaRPr lang="zh-CN" altLang="en-US" sz="3600" b="1" dirty="0">
            <a:solidFill>
              <a:schemeClr val="tx1"/>
            </a:solidFill>
            <a:latin typeface="微软雅黑" panose="020B0503020204020204" pitchFamily="34" charset="-122"/>
            <a:ea typeface="微软雅黑" panose="020B0503020204020204" pitchFamily="34" charset="-122"/>
          </a:endParaRPr>
        </a:p>
      </dgm:t>
    </dgm:pt>
    <dgm:pt modelId="{B42991E6-8391-443D-AFBA-E5F4852695E0}" cxnId="{3DD59307-0F08-44AA-A78C-210BB318D450}" type="parTrans">
      <dgm:prSet/>
      <dgm:spPr/>
      <dgm:t>
        <a:bodyPr/>
        <a:lstStyle/>
        <a:p>
          <a:endParaRPr lang="zh-CN" altLang="en-US"/>
        </a:p>
      </dgm:t>
    </dgm:pt>
    <dgm:pt modelId="{AFBFAD32-129B-463C-BCCC-20D70736FC48}" cxnId="{3DD59307-0F08-44AA-A78C-210BB318D450}" type="sibTrans">
      <dgm:prSet/>
      <dgm:spPr/>
      <dgm:t>
        <a:bodyPr/>
        <a:lstStyle/>
        <a:p>
          <a:endParaRPr lang="zh-CN" altLang="en-US"/>
        </a:p>
      </dgm:t>
    </dgm:pt>
    <dgm:pt modelId="{C796E6B6-9047-4611-A607-F1972DAA6C56}">
      <dgm:prSet phldrT="[文本]" phldr="0" custT="1"/>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dgm:spPr>
      <dgm:t>
        <a:bodyPr vert="horz" wrap="square"/>
        <a:lstStyle/>
        <a:p>
          <a:pPr>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网上申报</a:t>
          </a:r>
        </a:p>
      </dgm:t>
    </dgm:pt>
    <dgm:pt modelId="{A279657F-6CE3-43DF-9852-E6CDABEAE841}" cxnId="{409B453D-04A8-4EC1-ACA9-638082D8EFC4}" type="parTrans">
      <dgm:prSet/>
      <dgm:spPr/>
      <dgm:t>
        <a:bodyPr/>
        <a:lstStyle/>
        <a:p>
          <a:endParaRPr lang="zh-CN" altLang="en-US"/>
        </a:p>
      </dgm:t>
    </dgm:pt>
    <dgm:pt modelId="{7EF07A7A-AA38-4FA3-8E9F-B736E3348299}" cxnId="{409B453D-04A8-4EC1-ACA9-638082D8EFC4}" type="sibTrans">
      <dgm:prSet/>
      <dgm:spPr/>
      <dgm:t>
        <a:bodyPr/>
        <a:lstStyle/>
        <a:p>
          <a:endParaRPr lang="zh-CN" altLang="en-US"/>
        </a:p>
      </dgm:t>
    </dgm:pt>
    <dgm:pt modelId="{23B1D950-410B-4A9A-A4E8-9754F855A84C}">
      <dgm:prSet phldrT="[文本]" phldr="0" custT="1"/>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dgm:spPr>
      <dgm:t>
        <a:bodyPr vert="horz" wrap="square"/>
        <a:lstStyle/>
        <a:p>
          <a:pPr>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现场确认</a:t>
          </a:r>
        </a:p>
      </dgm:t>
    </dgm:pt>
    <dgm:pt modelId="{550FB474-CDF5-4D7C-B7CC-02678C64E931}" cxnId="{3C70ED99-D2C6-431C-9E52-2D759ADB8373}" type="parTrans">
      <dgm:prSet/>
      <dgm:spPr/>
      <dgm:t>
        <a:bodyPr/>
        <a:lstStyle/>
        <a:p>
          <a:endParaRPr lang="zh-CN" altLang="en-US"/>
        </a:p>
      </dgm:t>
    </dgm:pt>
    <dgm:pt modelId="{318A233E-2F51-4F2F-BD0B-2EF784AF0B29}" cxnId="{3C70ED99-D2C6-431C-9E52-2D759ADB8373}" type="sibTrans">
      <dgm:prSet/>
      <dgm:spPr/>
      <dgm:t>
        <a:bodyPr/>
        <a:lstStyle/>
        <a:p>
          <a:endParaRPr lang="zh-CN" altLang="en-US"/>
        </a:p>
      </dgm:t>
    </dgm:pt>
    <dgm:pt modelId="{8DDD191C-DAF4-4B02-BCEE-CEF31965FBA0}">
      <dgm:prSet phldrT="[文本]" phldr="0" custT="1"/>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dgm:spPr>
      <dgm:t>
        <a:bodyPr vert="horz" wrap="square"/>
        <a:lstStyle/>
        <a:p>
          <a:pPr>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机构审批</a:t>
          </a:r>
        </a:p>
      </dgm:t>
    </dgm:pt>
    <dgm:pt modelId="{F8CB3AC3-BAC6-411B-B7B6-5C3C3C92FFC2}" cxnId="{AB543356-57D3-4287-834D-A9083215D3A1}" type="parTrans">
      <dgm:prSet/>
      <dgm:spPr/>
      <dgm:t>
        <a:bodyPr/>
        <a:lstStyle/>
        <a:p>
          <a:endParaRPr lang="zh-CN" altLang="en-US"/>
        </a:p>
      </dgm:t>
    </dgm:pt>
    <dgm:pt modelId="{F43EFD35-56FF-4675-B0B2-B2956F36B38F}" cxnId="{AB543356-57D3-4287-834D-A9083215D3A1}" type="sibTrans">
      <dgm:prSet/>
      <dgm:spPr/>
      <dgm:t>
        <a:bodyPr/>
        <a:lstStyle/>
        <a:p>
          <a:endParaRPr lang="zh-CN" altLang="en-US"/>
        </a:p>
      </dgm:t>
    </dgm:pt>
    <dgm:pt modelId="{5449245F-A704-4D1B-8FAF-46B4805ADCD7}">
      <dgm:prSet phldrT="[文本]" phldr="0" custT="1"/>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dgm:spPr>
      <dgm:t>
        <a:bodyPr vert="horz" wrap="square"/>
        <a:lstStyle/>
        <a:p>
          <a:pPr>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注册结束</a:t>
          </a:r>
        </a:p>
      </dgm:t>
    </dgm:pt>
    <dgm:pt modelId="{339BCC79-DC90-46C8-82B8-1D0CC064A6EE}" cxnId="{F0B8CA16-2178-4F44-86DD-C46D9DE4C125}" type="parTrans">
      <dgm:prSet/>
      <dgm:spPr/>
      <dgm:t>
        <a:bodyPr/>
        <a:lstStyle/>
        <a:p>
          <a:endParaRPr lang="zh-CN" altLang="en-US"/>
        </a:p>
      </dgm:t>
    </dgm:pt>
    <dgm:pt modelId="{9FCE786E-4EE4-4606-8235-4F96E986DA13}" cxnId="{F0B8CA16-2178-4F44-86DD-C46D9DE4C125}"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t>
        <a:bodyPr/>
        <a:lstStyle/>
        <a:p>
          <a:endParaRPr lang="zh-CN" altLang="en-US"/>
        </a:p>
      </dgm:t>
    </dgm:pt>
    <dgm:pt modelId="{4A52B821-2DBA-4679-AE3B-7E6D2F5F91C1}" type="pres">
      <dgm:prSet presAssocID="{711B8724-794A-40D0-8F58-14F45E0127DB}" presName="arrow" presStyleLbl="bgShp" presStyleIdx="0" presStyleCnt="1" custLinFactNeighborY="-2522"/>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gm:spPr>
      <dgm:t>
        <a:bodyPr/>
        <a:lstStyle/>
        <a:p>
          <a:endParaRPr lang="zh-CN" altLang="en-US"/>
        </a:p>
      </dgm:t>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5" custScaleX="111496" custScaleY="147802">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FAAAE9CF-1395-46E8-ABE3-1A7FEF445448}" type="pres">
      <dgm:prSet presAssocID="{C796E6B6-9047-4611-A607-F1972DAA6C56}" presName="textNode" presStyleLbl="node1" presStyleIdx="1" presStyleCnt="5" custScaleX="57028" custScaleY="77858">
        <dgm:presLayoutVars>
          <dgm:bulletEnabled val="1"/>
        </dgm:presLayoutVars>
      </dgm:prSet>
      <dgm:spPr/>
      <dgm:t>
        <a:bodyPr/>
        <a:lstStyle/>
        <a:p>
          <a:endParaRPr lang="zh-CN" altLang="en-US"/>
        </a:p>
      </dgm:t>
    </dgm:pt>
    <dgm:pt modelId="{A36CBFAF-08D2-49F2-87A5-1912DA99AC95}" type="pres">
      <dgm:prSet presAssocID="{7EF07A7A-AA38-4FA3-8E9F-B736E3348299}" presName="sibTrans" presStyleCnt="0"/>
      <dgm:spPr/>
    </dgm:pt>
    <dgm:pt modelId="{4E13DF2C-B746-4E2E-B568-81FFA7197CD7}" type="pres">
      <dgm:prSet presAssocID="{23B1D950-410B-4A9A-A4E8-9754F855A84C}" presName="textNode" presStyleLbl="node1" presStyleIdx="2" presStyleCnt="5" custScaleX="57028" custScaleY="77858">
        <dgm:presLayoutVars>
          <dgm:bulletEnabled val="1"/>
        </dgm:presLayoutVars>
      </dgm:prSet>
      <dgm:spPr/>
      <dgm:t>
        <a:bodyPr/>
        <a:lstStyle/>
        <a:p>
          <a:endParaRPr lang="zh-CN" altLang="en-US"/>
        </a:p>
      </dgm:t>
    </dgm:pt>
    <dgm:pt modelId="{BC34C91A-97BF-462B-B6CE-A1686B0CADFC}" type="pres">
      <dgm:prSet presAssocID="{318A233E-2F51-4F2F-BD0B-2EF784AF0B29}" presName="sibTrans" presStyleCnt="0"/>
      <dgm:spPr/>
    </dgm:pt>
    <dgm:pt modelId="{B1349E6A-CDB7-4DBE-B66B-5475C18DFE03}" type="pres">
      <dgm:prSet presAssocID="{8DDD191C-DAF4-4B02-BCEE-CEF31965FBA0}" presName="textNode" presStyleLbl="node1" presStyleIdx="3" presStyleCnt="5" custScaleX="57028" custScaleY="77858">
        <dgm:presLayoutVars>
          <dgm:bulletEnabled val="1"/>
        </dgm:presLayoutVars>
      </dgm:prSet>
      <dgm:spPr/>
      <dgm:t>
        <a:bodyPr/>
        <a:lstStyle/>
        <a:p>
          <a:endParaRPr lang="zh-CN" altLang="en-US"/>
        </a:p>
      </dgm:t>
    </dgm:pt>
    <dgm:pt modelId="{307CFC56-981F-4263-855D-461771E3130B}" type="pres">
      <dgm:prSet presAssocID="{F43EFD35-56FF-4675-B0B2-B2956F36B38F}" presName="sibTrans" presStyleCnt="0"/>
      <dgm:spPr/>
    </dgm:pt>
    <dgm:pt modelId="{B18D92F8-F447-4DC4-B0C6-6807191E87DB}" type="pres">
      <dgm:prSet presAssocID="{5449245F-A704-4D1B-8FAF-46B4805ADCD7}" presName="textNode" presStyleLbl="node1" presStyleIdx="4" presStyleCnt="5" custScaleX="57028" custScaleY="77858">
        <dgm:presLayoutVars>
          <dgm:bulletEnabled val="1"/>
        </dgm:presLayoutVars>
      </dgm:prSet>
      <dgm:spPr/>
      <dgm:t>
        <a:bodyPr/>
        <a:lstStyle/>
        <a:p>
          <a:endParaRPr lang="zh-CN" altLang="en-US"/>
        </a:p>
      </dgm:t>
    </dgm:pt>
  </dgm:ptLst>
  <dgm:cxnLst>
    <dgm:cxn modelId="{9753DC71-C0A2-42AB-93B4-B897CF555CF2}" type="presOf" srcId="{711B8724-794A-40D0-8F58-14F45E0127DB}" destId="{3A96730F-8A8C-4E4F-9E58-FC1AC527098A}" srcOrd="0" destOrd="0" presId="urn:microsoft.com/office/officeart/2005/8/layout/hProcess9#2"/>
    <dgm:cxn modelId="{0C90078F-E89C-4FEE-B81E-2751764B0014}" type="presOf" srcId="{5A6AC9F5-54BF-4A2F-AC14-3285126B56EE}" destId="{AE3A1512-95F3-4D45-9895-1D03FE602B4C}" srcOrd="0" destOrd="0" presId="urn:microsoft.com/office/officeart/2005/8/layout/hProcess9#2"/>
    <dgm:cxn modelId="{03D44081-A57F-4769-B688-49674BCEC830}" type="presOf" srcId="{5449245F-A704-4D1B-8FAF-46B4805ADCD7}" destId="{B18D92F8-F447-4DC4-B0C6-6807191E87DB}" srcOrd="0" destOrd="0" presId="urn:microsoft.com/office/officeart/2005/8/layout/hProcess9#2"/>
    <dgm:cxn modelId="{DBC172E9-B440-4DF7-8F82-E6014397D68B}" type="presOf" srcId="{23B1D950-410B-4A9A-A4E8-9754F855A84C}" destId="{4E13DF2C-B746-4E2E-B568-81FFA7197CD7}" srcOrd="0" destOrd="0" presId="urn:microsoft.com/office/officeart/2005/8/layout/hProcess9#2"/>
    <dgm:cxn modelId="{F0B8CA16-2178-4F44-86DD-C46D9DE4C125}" srcId="{711B8724-794A-40D0-8F58-14F45E0127DB}" destId="{5449245F-A704-4D1B-8FAF-46B4805ADCD7}" srcOrd="4" destOrd="0" parTransId="{339BCC79-DC90-46C8-82B8-1D0CC064A6EE}" sibTransId="{9FCE786E-4EE4-4606-8235-4F96E986DA13}"/>
    <dgm:cxn modelId="{AB543356-57D3-4287-834D-A9083215D3A1}" srcId="{711B8724-794A-40D0-8F58-14F45E0127DB}" destId="{8DDD191C-DAF4-4B02-BCEE-CEF31965FBA0}" srcOrd="3" destOrd="0" parTransId="{F8CB3AC3-BAC6-411B-B7B6-5C3C3C92FFC2}" sibTransId="{F43EFD35-56FF-4675-B0B2-B2956F36B38F}"/>
    <dgm:cxn modelId="{409B453D-04A8-4EC1-ACA9-638082D8EFC4}" srcId="{711B8724-794A-40D0-8F58-14F45E0127DB}" destId="{C796E6B6-9047-4611-A607-F1972DAA6C56}" srcOrd="1" destOrd="0" parTransId="{A279657F-6CE3-43DF-9852-E6CDABEAE841}" sibTransId="{7EF07A7A-AA38-4FA3-8E9F-B736E3348299}"/>
    <dgm:cxn modelId="{60FC3D2B-76B4-4C4D-B749-F066E946F892}" type="presOf" srcId="{C796E6B6-9047-4611-A607-F1972DAA6C56}" destId="{FAAAE9CF-1395-46E8-ABE3-1A7FEF445448}" srcOrd="0" destOrd="0" presId="urn:microsoft.com/office/officeart/2005/8/layout/hProcess9#2"/>
    <dgm:cxn modelId="{3C70ED99-D2C6-431C-9E52-2D759ADB8373}" srcId="{711B8724-794A-40D0-8F58-14F45E0127DB}" destId="{23B1D950-410B-4A9A-A4E8-9754F855A84C}" srcOrd="2" destOrd="0" parTransId="{550FB474-CDF5-4D7C-B7CC-02678C64E931}" sibTransId="{318A233E-2F51-4F2F-BD0B-2EF784AF0B29}"/>
    <dgm:cxn modelId="{3DD59307-0F08-44AA-A78C-210BB318D450}" srcId="{711B8724-794A-40D0-8F58-14F45E0127DB}" destId="{5A6AC9F5-54BF-4A2F-AC14-3285126B56EE}" srcOrd="0" destOrd="0" parTransId="{B42991E6-8391-443D-AFBA-E5F4852695E0}" sibTransId="{AFBFAD32-129B-463C-BCCC-20D70736FC48}"/>
    <dgm:cxn modelId="{015890F0-F0C7-43FA-A5A7-493DE0E77809}" type="presOf" srcId="{8DDD191C-DAF4-4B02-BCEE-CEF31965FBA0}" destId="{B1349E6A-CDB7-4DBE-B66B-5475C18DFE03}" srcOrd="0" destOrd="0" presId="urn:microsoft.com/office/officeart/2005/8/layout/hProcess9#2"/>
    <dgm:cxn modelId="{FBFB9500-C585-4D80-A9B2-B137C1AEA452}" type="presParOf" srcId="{3A96730F-8A8C-4E4F-9E58-FC1AC527098A}" destId="{4A52B821-2DBA-4679-AE3B-7E6D2F5F91C1}" srcOrd="0" destOrd="0" presId="urn:microsoft.com/office/officeart/2005/8/layout/hProcess9#2"/>
    <dgm:cxn modelId="{042CF60C-2813-4E0C-84F1-A7762ECA4EB0}" type="presParOf" srcId="{3A96730F-8A8C-4E4F-9E58-FC1AC527098A}" destId="{9FEB2B49-08F4-4340-AF4A-4695B076EA90}" srcOrd="1" destOrd="0" presId="urn:microsoft.com/office/officeart/2005/8/layout/hProcess9#2"/>
    <dgm:cxn modelId="{ADEE14E1-AC85-4B3E-9157-6E00EB78C757}" type="presParOf" srcId="{9FEB2B49-08F4-4340-AF4A-4695B076EA90}" destId="{AE3A1512-95F3-4D45-9895-1D03FE602B4C}" srcOrd="0" destOrd="0" presId="urn:microsoft.com/office/officeart/2005/8/layout/hProcess9#2"/>
    <dgm:cxn modelId="{60717093-937A-4C75-99AD-617C537C78D1}" type="presParOf" srcId="{9FEB2B49-08F4-4340-AF4A-4695B076EA90}" destId="{1BCB1344-74FC-450C-82E7-59217E1BDE89}" srcOrd="1" destOrd="0" presId="urn:microsoft.com/office/officeart/2005/8/layout/hProcess9#2"/>
    <dgm:cxn modelId="{28F78466-3674-4440-BCDA-2311F950F40B}" type="presParOf" srcId="{9FEB2B49-08F4-4340-AF4A-4695B076EA90}" destId="{FAAAE9CF-1395-46E8-ABE3-1A7FEF445448}" srcOrd="2" destOrd="0" presId="urn:microsoft.com/office/officeart/2005/8/layout/hProcess9#2"/>
    <dgm:cxn modelId="{96E855CE-D4B3-47D6-A77B-09436B489017}" type="presParOf" srcId="{9FEB2B49-08F4-4340-AF4A-4695B076EA90}" destId="{A36CBFAF-08D2-49F2-87A5-1912DA99AC95}" srcOrd="3" destOrd="0" presId="urn:microsoft.com/office/officeart/2005/8/layout/hProcess9#2"/>
    <dgm:cxn modelId="{9549F69C-A889-4061-BE07-3811FCF59D4A}" type="presParOf" srcId="{9FEB2B49-08F4-4340-AF4A-4695B076EA90}" destId="{4E13DF2C-B746-4E2E-B568-81FFA7197CD7}" srcOrd="4" destOrd="0" presId="urn:microsoft.com/office/officeart/2005/8/layout/hProcess9#2"/>
    <dgm:cxn modelId="{86163571-462B-4283-96E6-F01F3553FBEA}" type="presParOf" srcId="{9FEB2B49-08F4-4340-AF4A-4695B076EA90}" destId="{BC34C91A-97BF-462B-B6CE-A1686B0CADFC}" srcOrd="5" destOrd="0" presId="urn:microsoft.com/office/officeart/2005/8/layout/hProcess9#2"/>
    <dgm:cxn modelId="{E47A4AC5-9AD0-4385-AD6C-28AAF7D6F70E}" type="presParOf" srcId="{9FEB2B49-08F4-4340-AF4A-4695B076EA90}" destId="{B1349E6A-CDB7-4DBE-B66B-5475C18DFE03}" srcOrd="6" destOrd="0" presId="urn:microsoft.com/office/officeart/2005/8/layout/hProcess9#2"/>
    <dgm:cxn modelId="{F8DBC607-C850-4708-B06E-DF59037C74B5}" type="presParOf" srcId="{9FEB2B49-08F4-4340-AF4A-4695B076EA90}" destId="{307CFC56-981F-4263-855D-461771E3130B}" srcOrd="7" destOrd="0" presId="urn:microsoft.com/office/officeart/2005/8/layout/hProcess9#2"/>
    <dgm:cxn modelId="{705C0FE2-4FC0-4D35-A89D-24221DCCD727}" type="presParOf" srcId="{9FEB2B49-08F4-4340-AF4A-4695B076EA90}" destId="{B18D92F8-F447-4DC4-B0C6-6807191E87DB}" srcOrd="8" destOrd="0" presId="urn:microsoft.com/office/officeart/2005/8/layout/hProcess9#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3" loCatId="process" qsTypeId="urn:microsoft.com/office/officeart/2005/8/quickstyle/simple3#2" qsCatId="simple" csTypeId="urn:microsoft.com/office/officeart/2005/8/colors/accent1_2#3" csCatId="accent1" phldr="1"/>
      <dgm:spPr/>
      <dgm:t>
        <a:bodyPr/>
        <a:lstStyle/>
        <a:p>
          <a:endParaRPr lang="zh-CN" altLang="en-US"/>
        </a:p>
      </dgm:t>
    </dgm:pt>
    <dgm:pt modelId="{5A6AC9F5-54BF-4A2F-AC14-3285126B56EE}">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bg1">
                  <a:lumMod val="75000"/>
                </a:schemeClr>
              </a:solidFill>
              <a:highlight>
                <a:srgbClr val="000000"/>
              </a:highlight>
            </a:rPr>
            <a:t>准备阶段</a:t>
          </a:r>
        </a:p>
      </dgm:t>
    </dgm:pt>
    <dgm:pt modelId="{B42991E6-8391-443D-AFBA-E5F4852695E0}" cxnId="{913756E0-51E7-4A0C-B00D-9EFE6F3F5A3F}" type="parTrans">
      <dgm:prSet/>
      <dgm:spPr/>
      <dgm:t>
        <a:bodyPr/>
        <a:lstStyle/>
        <a:p>
          <a:endParaRPr lang="zh-CN" altLang="en-US"/>
        </a:p>
      </dgm:t>
    </dgm:pt>
    <dgm:pt modelId="{AFBFAD32-129B-463C-BCCC-20D70736FC48}" cxnId="{913756E0-51E7-4A0C-B00D-9EFE6F3F5A3F}" type="sibTrans">
      <dgm:prSet/>
      <dgm:spPr/>
      <dgm:t>
        <a:bodyPr/>
        <a:lstStyle/>
        <a:p>
          <a:endParaRPr lang="zh-CN" altLang="en-US"/>
        </a:p>
      </dgm:t>
    </dgm:pt>
    <dgm:pt modelId="{C796E6B6-9047-4611-A607-F1972DAA6C56}">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网上申报</a:t>
          </a:r>
          <a:endParaRPr lang="zh-CN" altLang="en-US" sz="3600" b="1" dirty="0">
            <a:solidFill>
              <a:schemeClr val="tx1"/>
            </a:solidFill>
            <a:latin typeface="微软雅黑" panose="020B0503020204020204" pitchFamily="34" charset="-122"/>
            <a:ea typeface="微软雅黑" panose="020B0503020204020204" pitchFamily="34" charset="-122"/>
          </a:endParaRPr>
        </a:p>
      </dgm:t>
    </dgm:pt>
    <dgm:pt modelId="{A279657F-6CE3-43DF-9852-E6CDABEAE841}" cxnId="{B98C78B4-F6DF-4F86-BF88-EE2A5ACE80AE}" type="parTrans">
      <dgm:prSet/>
      <dgm:spPr/>
      <dgm:t>
        <a:bodyPr/>
        <a:lstStyle/>
        <a:p>
          <a:endParaRPr lang="zh-CN" altLang="en-US"/>
        </a:p>
      </dgm:t>
    </dgm:pt>
    <dgm:pt modelId="{7EF07A7A-AA38-4FA3-8E9F-B736E3348299}" cxnId="{B98C78B4-F6DF-4F86-BF88-EE2A5ACE80AE}" type="sibTrans">
      <dgm:prSet/>
      <dgm:spPr/>
      <dgm:t>
        <a:bodyPr/>
        <a:lstStyle/>
        <a:p>
          <a:endParaRPr lang="zh-CN" altLang="en-US"/>
        </a:p>
      </dgm:t>
    </dgm:pt>
    <dgm:pt modelId="{23B1D950-410B-4A9A-A4E8-9754F855A84C}">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600" b="1" dirty="0" smtClean="0">
              <a:solidFill>
                <a:schemeClr val="bg1">
                  <a:lumMod val="85000"/>
                </a:schemeClr>
              </a:solidFill>
              <a:highlight>
                <a:srgbClr val="000000"/>
              </a:highlight>
              <a:latin typeface="宋体" panose="02010600030101010101" pitchFamily="2" charset="-122"/>
              <a:ea typeface="宋体" panose="02010600030101010101" pitchFamily="2" charset="-122"/>
            </a:rPr>
            <a:t>现场确认</a:t>
          </a:r>
        </a:p>
      </dgm:t>
    </dgm:pt>
    <dgm:pt modelId="{550FB474-CDF5-4D7C-B7CC-02678C64E931}" cxnId="{3CE82874-463E-45DC-970F-36BB689F838D}" type="parTrans">
      <dgm:prSet/>
      <dgm:spPr/>
      <dgm:t>
        <a:bodyPr/>
        <a:lstStyle/>
        <a:p>
          <a:endParaRPr lang="zh-CN" altLang="en-US"/>
        </a:p>
      </dgm:t>
    </dgm:pt>
    <dgm:pt modelId="{318A233E-2F51-4F2F-BD0B-2EF784AF0B29}" cxnId="{3CE82874-463E-45DC-970F-36BB689F838D}" type="sibTrans">
      <dgm:prSet/>
      <dgm:spPr/>
      <dgm:t>
        <a:bodyPr/>
        <a:lstStyle/>
        <a:p>
          <a:endParaRPr lang="zh-CN" altLang="en-US"/>
        </a:p>
      </dgm:t>
    </dgm:pt>
    <dgm:pt modelId="{8DDD191C-DAF4-4B02-BCEE-CEF31965FBA0}">
      <dgm:prSet phldrT="[文本]" phldr="0" custT="0"/>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b="1" dirty="0" smtClean="0">
              <a:solidFill>
                <a:schemeClr val="bg1">
                  <a:lumMod val="75000"/>
                </a:schemeClr>
              </a:solidFill>
              <a:highlight>
                <a:srgbClr val="000000"/>
              </a:highlight>
            </a:rPr>
            <a:t>机构审批</a:t>
          </a:r>
        </a:p>
      </dgm:t>
    </dgm:pt>
    <dgm:pt modelId="{F8CB3AC3-BAC6-411B-B7B6-5C3C3C92FFC2}" cxnId="{D1C8F2D8-4B05-4F53-8CA7-FF0F85B7346E}" type="parTrans">
      <dgm:prSet/>
      <dgm:spPr/>
      <dgm:t>
        <a:bodyPr/>
        <a:lstStyle/>
        <a:p>
          <a:endParaRPr lang="zh-CN" altLang="en-US"/>
        </a:p>
      </dgm:t>
    </dgm:pt>
    <dgm:pt modelId="{F43EFD35-56FF-4675-B0B2-B2956F36B38F}" cxnId="{D1C8F2D8-4B05-4F53-8CA7-FF0F85B7346E}" type="sibTrans">
      <dgm:prSet/>
      <dgm:spPr/>
      <dgm:t>
        <a:bodyPr/>
        <a:lstStyle/>
        <a:p>
          <a:endParaRPr lang="zh-CN" altLang="en-US"/>
        </a:p>
      </dgm:t>
    </dgm:pt>
    <dgm:pt modelId="{5449245F-A704-4D1B-8FAF-46B4805ADCD7}">
      <dgm:prSet phldrT="[文本]" phldr="0" custT="0"/>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b="1" dirty="0" smtClean="0">
              <a:solidFill>
                <a:schemeClr val="bg1">
                  <a:lumMod val="75000"/>
                </a:schemeClr>
              </a:solidFill>
              <a:highlight>
                <a:srgbClr val="000000"/>
              </a:highlight>
            </a:rPr>
            <a:t>注册结束</a:t>
          </a:r>
        </a:p>
      </dgm:t>
    </dgm:pt>
    <dgm:pt modelId="{339BCC79-DC90-46C8-82B8-1D0CC064A6EE}" cxnId="{ADE67010-D172-4B9E-94CA-2C50CAF00C7F}" type="parTrans">
      <dgm:prSet/>
      <dgm:spPr/>
      <dgm:t>
        <a:bodyPr/>
        <a:lstStyle/>
        <a:p>
          <a:endParaRPr lang="zh-CN" altLang="en-US"/>
        </a:p>
      </dgm:t>
    </dgm:pt>
    <dgm:pt modelId="{9FCE786E-4EE4-4606-8235-4F96E986DA13}" cxnId="{ADE67010-D172-4B9E-94CA-2C50CAF00C7F}"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t>
        <a:bodyPr/>
        <a:lstStyle/>
        <a:p>
          <a:endParaRPr lang="zh-CN" altLang="en-US"/>
        </a:p>
      </dgm:t>
    </dgm:pt>
    <dgm:pt modelId="{4A52B821-2DBA-4679-AE3B-7E6D2F5F91C1}" type="pres">
      <dgm:prSet presAssocID="{711B8724-794A-40D0-8F58-14F45E0127DB}" presName="arrow" presStyleLbl="bgShp" presStyleIdx="0" presStyleCnt="1" custLinFactNeighborY="-2522"/>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gm:spPr>
      <dgm:t>
        <a:bodyPr/>
        <a:lstStyle/>
        <a:p>
          <a:endParaRPr lang="zh-CN" altLang="en-US"/>
        </a:p>
      </dgm:t>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5" custScaleX="46642" custScaleY="65247">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FAAAE9CF-1395-46E8-ABE3-1A7FEF445448}" type="pres">
      <dgm:prSet presAssocID="{C796E6B6-9047-4611-A607-F1972DAA6C56}" presName="textNode" presStyleLbl="node1" presStyleIdx="1" presStyleCnt="5" custScaleX="104749" custScaleY="139723">
        <dgm:presLayoutVars>
          <dgm:bulletEnabled val="1"/>
        </dgm:presLayoutVars>
      </dgm:prSet>
      <dgm:spPr/>
      <dgm:t>
        <a:bodyPr/>
        <a:lstStyle/>
        <a:p>
          <a:endParaRPr lang="zh-CN" altLang="en-US"/>
        </a:p>
      </dgm:t>
    </dgm:pt>
    <dgm:pt modelId="{A36CBFAF-08D2-49F2-87A5-1912DA99AC95}" type="pres">
      <dgm:prSet presAssocID="{7EF07A7A-AA38-4FA3-8E9F-B736E3348299}" presName="sibTrans" presStyleCnt="0"/>
      <dgm:spPr/>
    </dgm:pt>
    <dgm:pt modelId="{4E13DF2C-B746-4E2E-B568-81FFA7197CD7}" type="pres">
      <dgm:prSet presAssocID="{23B1D950-410B-4A9A-A4E8-9754F855A84C}" presName="textNode" presStyleLbl="node1" presStyleIdx="2" presStyleCnt="5" custScaleX="39557" custScaleY="77553">
        <dgm:presLayoutVars>
          <dgm:bulletEnabled val="1"/>
        </dgm:presLayoutVars>
      </dgm:prSet>
      <dgm:spPr/>
      <dgm:t>
        <a:bodyPr/>
        <a:lstStyle/>
        <a:p>
          <a:endParaRPr lang="zh-CN" altLang="en-US"/>
        </a:p>
      </dgm:t>
    </dgm:pt>
    <dgm:pt modelId="{BC34C91A-97BF-462B-B6CE-A1686B0CADFC}" type="pres">
      <dgm:prSet presAssocID="{318A233E-2F51-4F2F-BD0B-2EF784AF0B29}" presName="sibTrans" presStyleCnt="0"/>
      <dgm:spPr/>
    </dgm:pt>
    <dgm:pt modelId="{B1349E6A-CDB7-4DBE-B66B-5475C18DFE03}" type="pres">
      <dgm:prSet presAssocID="{8DDD191C-DAF4-4B02-BCEE-CEF31965FBA0}" presName="textNode" presStyleLbl="node1" presStyleIdx="3" presStyleCnt="5" custScaleX="57028" custScaleY="77858">
        <dgm:presLayoutVars>
          <dgm:bulletEnabled val="1"/>
        </dgm:presLayoutVars>
      </dgm:prSet>
      <dgm:spPr/>
      <dgm:t>
        <a:bodyPr/>
        <a:lstStyle/>
        <a:p>
          <a:endParaRPr lang="zh-CN" altLang="en-US"/>
        </a:p>
      </dgm:t>
    </dgm:pt>
    <dgm:pt modelId="{307CFC56-981F-4263-855D-461771E3130B}" type="pres">
      <dgm:prSet presAssocID="{F43EFD35-56FF-4675-B0B2-B2956F36B38F}" presName="sibTrans" presStyleCnt="0"/>
      <dgm:spPr/>
    </dgm:pt>
    <dgm:pt modelId="{B18D92F8-F447-4DC4-B0C6-6807191E87DB}" type="pres">
      <dgm:prSet presAssocID="{5449245F-A704-4D1B-8FAF-46B4805ADCD7}" presName="textNode" presStyleLbl="node1" presStyleIdx="4" presStyleCnt="5" custScaleX="57028" custScaleY="77858">
        <dgm:presLayoutVars>
          <dgm:bulletEnabled val="1"/>
        </dgm:presLayoutVars>
      </dgm:prSet>
      <dgm:spPr/>
      <dgm:t>
        <a:bodyPr/>
        <a:lstStyle/>
        <a:p>
          <a:endParaRPr lang="zh-CN" altLang="en-US"/>
        </a:p>
      </dgm:t>
    </dgm:pt>
  </dgm:ptLst>
  <dgm:cxnLst>
    <dgm:cxn modelId="{4CD9418B-416C-44CF-BFD0-2C444E717A9A}" type="presOf" srcId="{23B1D950-410B-4A9A-A4E8-9754F855A84C}" destId="{4E13DF2C-B746-4E2E-B568-81FFA7197CD7}" srcOrd="0" destOrd="0" presId="urn:microsoft.com/office/officeart/2005/8/layout/hProcess9#3"/>
    <dgm:cxn modelId="{89ED32CB-F4B3-4524-A204-5423EBB2D2F4}" type="presOf" srcId="{8DDD191C-DAF4-4B02-BCEE-CEF31965FBA0}" destId="{B1349E6A-CDB7-4DBE-B66B-5475C18DFE03}" srcOrd="0" destOrd="0" presId="urn:microsoft.com/office/officeart/2005/8/layout/hProcess9#3"/>
    <dgm:cxn modelId="{D1C8F2D8-4B05-4F53-8CA7-FF0F85B7346E}" srcId="{711B8724-794A-40D0-8F58-14F45E0127DB}" destId="{8DDD191C-DAF4-4B02-BCEE-CEF31965FBA0}" srcOrd="3" destOrd="0" parTransId="{F8CB3AC3-BAC6-411B-B7B6-5C3C3C92FFC2}" sibTransId="{F43EFD35-56FF-4675-B0B2-B2956F36B38F}"/>
    <dgm:cxn modelId="{F2E8F1E6-245C-4EE4-BE1E-1AC680B6D3D5}" type="presOf" srcId="{711B8724-794A-40D0-8F58-14F45E0127DB}" destId="{3A96730F-8A8C-4E4F-9E58-FC1AC527098A}" srcOrd="0" destOrd="0" presId="urn:microsoft.com/office/officeart/2005/8/layout/hProcess9#3"/>
    <dgm:cxn modelId="{913756E0-51E7-4A0C-B00D-9EFE6F3F5A3F}" srcId="{711B8724-794A-40D0-8F58-14F45E0127DB}" destId="{5A6AC9F5-54BF-4A2F-AC14-3285126B56EE}" srcOrd="0" destOrd="0" parTransId="{B42991E6-8391-443D-AFBA-E5F4852695E0}" sibTransId="{AFBFAD32-129B-463C-BCCC-20D70736FC48}"/>
    <dgm:cxn modelId="{3CE82874-463E-45DC-970F-36BB689F838D}" srcId="{711B8724-794A-40D0-8F58-14F45E0127DB}" destId="{23B1D950-410B-4A9A-A4E8-9754F855A84C}" srcOrd="2" destOrd="0" parTransId="{550FB474-CDF5-4D7C-B7CC-02678C64E931}" sibTransId="{318A233E-2F51-4F2F-BD0B-2EF784AF0B29}"/>
    <dgm:cxn modelId="{A19ABE6D-8073-4294-A855-6AF877773AF4}" type="presOf" srcId="{5449245F-A704-4D1B-8FAF-46B4805ADCD7}" destId="{B18D92F8-F447-4DC4-B0C6-6807191E87DB}" srcOrd="0" destOrd="0" presId="urn:microsoft.com/office/officeart/2005/8/layout/hProcess9#3"/>
    <dgm:cxn modelId="{378BD899-318E-4802-BA48-C402886EA919}" type="presOf" srcId="{C796E6B6-9047-4611-A607-F1972DAA6C56}" destId="{FAAAE9CF-1395-46E8-ABE3-1A7FEF445448}" srcOrd="0" destOrd="0" presId="urn:microsoft.com/office/officeart/2005/8/layout/hProcess9#3"/>
    <dgm:cxn modelId="{B98C78B4-F6DF-4F86-BF88-EE2A5ACE80AE}" srcId="{711B8724-794A-40D0-8F58-14F45E0127DB}" destId="{C796E6B6-9047-4611-A607-F1972DAA6C56}" srcOrd="1" destOrd="0" parTransId="{A279657F-6CE3-43DF-9852-E6CDABEAE841}" sibTransId="{7EF07A7A-AA38-4FA3-8E9F-B736E3348299}"/>
    <dgm:cxn modelId="{ADE67010-D172-4B9E-94CA-2C50CAF00C7F}" srcId="{711B8724-794A-40D0-8F58-14F45E0127DB}" destId="{5449245F-A704-4D1B-8FAF-46B4805ADCD7}" srcOrd="4" destOrd="0" parTransId="{339BCC79-DC90-46C8-82B8-1D0CC064A6EE}" sibTransId="{9FCE786E-4EE4-4606-8235-4F96E986DA13}"/>
    <dgm:cxn modelId="{7AFDE163-2F05-4FFD-8417-0313BA79E661}" type="presOf" srcId="{5A6AC9F5-54BF-4A2F-AC14-3285126B56EE}" destId="{AE3A1512-95F3-4D45-9895-1D03FE602B4C}" srcOrd="0" destOrd="0" presId="urn:microsoft.com/office/officeart/2005/8/layout/hProcess9#3"/>
    <dgm:cxn modelId="{B62E8162-0AD9-4143-AB03-E199F5D5FC36}" type="presParOf" srcId="{3A96730F-8A8C-4E4F-9E58-FC1AC527098A}" destId="{4A52B821-2DBA-4679-AE3B-7E6D2F5F91C1}" srcOrd="0" destOrd="0" presId="urn:microsoft.com/office/officeart/2005/8/layout/hProcess9#3"/>
    <dgm:cxn modelId="{9DAABB3E-4107-47C4-A67F-B53821E5169A}" type="presParOf" srcId="{3A96730F-8A8C-4E4F-9E58-FC1AC527098A}" destId="{9FEB2B49-08F4-4340-AF4A-4695B076EA90}" srcOrd="1" destOrd="0" presId="urn:microsoft.com/office/officeart/2005/8/layout/hProcess9#3"/>
    <dgm:cxn modelId="{A1CD417B-0D82-4877-9127-A608102F1A15}" type="presParOf" srcId="{9FEB2B49-08F4-4340-AF4A-4695B076EA90}" destId="{AE3A1512-95F3-4D45-9895-1D03FE602B4C}" srcOrd="0" destOrd="0" presId="urn:microsoft.com/office/officeart/2005/8/layout/hProcess9#3"/>
    <dgm:cxn modelId="{B01E515A-A3DC-4EB8-A31C-9959DE8A6F03}" type="presParOf" srcId="{9FEB2B49-08F4-4340-AF4A-4695B076EA90}" destId="{1BCB1344-74FC-450C-82E7-59217E1BDE89}" srcOrd="1" destOrd="0" presId="urn:microsoft.com/office/officeart/2005/8/layout/hProcess9#3"/>
    <dgm:cxn modelId="{146A7159-8140-4371-B7F9-628EFD4B6870}" type="presParOf" srcId="{9FEB2B49-08F4-4340-AF4A-4695B076EA90}" destId="{FAAAE9CF-1395-46E8-ABE3-1A7FEF445448}" srcOrd="2" destOrd="0" presId="urn:microsoft.com/office/officeart/2005/8/layout/hProcess9#3"/>
    <dgm:cxn modelId="{AABC97D0-49B6-4338-B93C-FA2441471520}" type="presParOf" srcId="{9FEB2B49-08F4-4340-AF4A-4695B076EA90}" destId="{A36CBFAF-08D2-49F2-87A5-1912DA99AC95}" srcOrd="3" destOrd="0" presId="urn:microsoft.com/office/officeart/2005/8/layout/hProcess9#3"/>
    <dgm:cxn modelId="{A3509086-141C-4962-9924-18884AC6F50A}" type="presParOf" srcId="{9FEB2B49-08F4-4340-AF4A-4695B076EA90}" destId="{4E13DF2C-B746-4E2E-B568-81FFA7197CD7}" srcOrd="4" destOrd="0" presId="urn:microsoft.com/office/officeart/2005/8/layout/hProcess9#3"/>
    <dgm:cxn modelId="{D792F175-D4E4-4A7A-A633-F362E8B3B05F}" type="presParOf" srcId="{9FEB2B49-08F4-4340-AF4A-4695B076EA90}" destId="{BC34C91A-97BF-462B-B6CE-A1686B0CADFC}" srcOrd="5" destOrd="0" presId="urn:microsoft.com/office/officeart/2005/8/layout/hProcess9#3"/>
    <dgm:cxn modelId="{653C6DDA-ADB2-49B4-BAD0-EB18CD17E7F1}" type="presParOf" srcId="{9FEB2B49-08F4-4340-AF4A-4695B076EA90}" destId="{B1349E6A-CDB7-4DBE-B66B-5475C18DFE03}" srcOrd="6" destOrd="0" presId="urn:microsoft.com/office/officeart/2005/8/layout/hProcess9#3"/>
    <dgm:cxn modelId="{F1B6AF57-295A-4C11-B3BF-26230BB355FF}" type="presParOf" srcId="{9FEB2B49-08F4-4340-AF4A-4695B076EA90}" destId="{307CFC56-981F-4263-855D-461771E3130B}" srcOrd="7" destOrd="0" presId="urn:microsoft.com/office/officeart/2005/8/layout/hProcess9#3"/>
    <dgm:cxn modelId="{4476C908-6334-427B-99D9-9331A08BD6B6}" type="presParOf" srcId="{9FEB2B49-08F4-4340-AF4A-4695B076EA90}" destId="{B18D92F8-F447-4DC4-B0C6-6807191E87DB}" srcOrd="8" destOrd="0" presId="urn:microsoft.com/office/officeart/2005/8/layout/hProcess9#3"/>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4" loCatId="process" qsTypeId="urn:microsoft.com/office/officeart/2005/8/quickstyle/simple3#3" qsCatId="simple" csTypeId="urn:microsoft.com/office/officeart/2005/8/colors/accent1_2#4" csCatId="accent1" phldr="1"/>
      <dgm:spPr/>
      <dgm:t>
        <a:bodyPr/>
        <a:lstStyle/>
        <a:p>
          <a:endParaRPr lang="zh-CN" altLang="en-US"/>
        </a:p>
      </dgm:t>
    </dgm:pt>
    <dgm:pt modelId="{5A6AC9F5-54BF-4A2F-AC14-3285126B56EE}">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bg1">
                  <a:lumMod val="75000"/>
                </a:schemeClr>
              </a:solidFill>
              <a:highlight>
                <a:srgbClr val="000000"/>
              </a:highlight>
            </a:rPr>
            <a:t>准备阶段</a:t>
          </a:r>
        </a:p>
      </dgm:t>
    </dgm:pt>
    <dgm:pt modelId="{B42991E6-8391-443D-AFBA-E5F4852695E0}" cxnId="{9C75B3C1-C905-477A-B373-51175C6C60B2}" type="parTrans">
      <dgm:prSet/>
      <dgm:spPr/>
      <dgm:t>
        <a:bodyPr/>
        <a:lstStyle/>
        <a:p>
          <a:endParaRPr lang="zh-CN" altLang="en-US"/>
        </a:p>
      </dgm:t>
    </dgm:pt>
    <dgm:pt modelId="{AFBFAD32-129B-463C-BCCC-20D70736FC48}" cxnId="{9C75B3C1-C905-477A-B373-51175C6C60B2}" type="sibTrans">
      <dgm:prSet/>
      <dgm:spPr/>
      <dgm:t>
        <a:bodyPr/>
        <a:lstStyle/>
        <a:p>
          <a:endParaRPr lang="zh-CN" altLang="en-US"/>
        </a:p>
      </dgm:t>
    </dgm:pt>
    <dgm:pt modelId="{C796E6B6-9047-4611-A607-F1972DAA6C56}">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bg1">
                  <a:lumMod val="75000"/>
                </a:schemeClr>
              </a:solidFill>
              <a:highlight>
                <a:srgbClr val="000000"/>
              </a:highlight>
            </a:rPr>
            <a:t>网上申报</a:t>
          </a:r>
        </a:p>
      </dgm:t>
    </dgm:pt>
    <dgm:pt modelId="{A279657F-6CE3-43DF-9852-E6CDABEAE841}" cxnId="{60C1EF35-F1BB-4F82-B2F3-AB261E113600}" type="parTrans">
      <dgm:prSet/>
      <dgm:spPr/>
      <dgm:t>
        <a:bodyPr/>
        <a:lstStyle/>
        <a:p>
          <a:endParaRPr lang="zh-CN" altLang="en-US"/>
        </a:p>
      </dgm:t>
    </dgm:pt>
    <dgm:pt modelId="{7EF07A7A-AA38-4FA3-8E9F-B736E3348299}" cxnId="{60C1EF35-F1BB-4F82-B2F3-AB261E113600}" type="sibTrans">
      <dgm:prSet/>
      <dgm:spPr/>
      <dgm:t>
        <a:bodyPr/>
        <a:lstStyle/>
        <a:p>
          <a:endParaRPr lang="zh-CN" altLang="en-US"/>
        </a:p>
      </dgm:t>
    </dgm:pt>
    <dgm:pt modelId="{23B1D950-410B-4A9A-A4E8-9754F855A84C}">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现场确认</a:t>
          </a:r>
          <a:endParaRPr lang="zh-CN" altLang="en-US" sz="3600" b="1" dirty="0">
            <a:solidFill>
              <a:schemeClr val="tx1"/>
            </a:solidFill>
            <a:latin typeface="微软雅黑" panose="020B0503020204020204" pitchFamily="34" charset="-122"/>
            <a:ea typeface="微软雅黑" panose="020B0503020204020204" pitchFamily="34" charset="-122"/>
          </a:endParaRPr>
        </a:p>
      </dgm:t>
    </dgm:pt>
    <dgm:pt modelId="{550FB474-CDF5-4D7C-B7CC-02678C64E931}" cxnId="{09DE8DC9-E346-4190-B1DB-576C0984D5E1}" type="parTrans">
      <dgm:prSet/>
      <dgm:spPr/>
      <dgm:t>
        <a:bodyPr/>
        <a:lstStyle/>
        <a:p>
          <a:endParaRPr lang="zh-CN" altLang="en-US"/>
        </a:p>
      </dgm:t>
    </dgm:pt>
    <dgm:pt modelId="{318A233E-2F51-4F2F-BD0B-2EF784AF0B29}" cxnId="{09DE8DC9-E346-4190-B1DB-576C0984D5E1}" type="sibTrans">
      <dgm:prSet/>
      <dgm:spPr/>
      <dgm:t>
        <a:bodyPr/>
        <a:lstStyle/>
        <a:p>
          <a:endParaRPr lang="zh-CN" altLang="en-US"/>
        </a:p>
      </dgm:t>
    </dgm:pt>
    <dgm:pt modelId="{8DDD191C-DAF4-4B02-BCEE-CEF31965FBA0}">
      <dgm:prSet phldrT="[文本]" phldr="0" custT="0"/>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b="1" dirty="0" smtClean="0">
              <a:solidFill>
                <a:schemeClr val="bg1">
                  <a:lumMod val="75000"/>
                </a:schemeClr>
              </a:solidFill>
              <a:highlight>
                <a:srgbClr val="000000"/>
              </a:highlight>
            </a:rPr>
            <a:t>机构审批</a:t>
          </a:r>
        </a:p>
      </dgm:t>
    </dgm:pt>
    <dgm:pt modelId="{F8CB3AC3-BAC6-411B-B7B6-5C3C3C92FFC2}" cxnId="{8BCAFB18-FDBD-46A6-AE1D-81CEDB90BD2A}" type="parTrans">
      <dgm:prSet/>
      <dgm:spPr/>
      <dgm:t>
        <a:bodyPr/>
        <a:lstStyle/>
        <a:p>
          <a:endParaRPr lang="zh-CN" altLang="en-US"/>
        </a:p>
      </dgm:t>
    </dgm:pt>
    <dgm:pt modelId="{F43EFD35-56FF-4675-B0B2-B2956F36B38F}" cxnId="{8BCAFB18-FDBD-46A6-AE1D-81CEDB90BD2A}" type="sibTrans">
      <dgm:prSet/>
      <dgm:spPr/>
      <dgm:t>
        <a:bodyPr/>
        <a:lstStyle/>
        <a:p>
          <a:endParaRPr lang="zh-CN" altLang="en-US"/>
        </a:p>
      </dgm:t>
    </dgm:pt>
    <dgm:pt modelId="{5449245F-A704-4D1B-8FAF-46B4805ADCD7}">
      <dgm:prSet phldrT="[文本]" phldr="0" custT="0"/>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b="1" dirty="0" smtClean="0">
              <a:solidFill>
                <a:schemeClr val="bg1">
                  <a:lumMod val="75000"/>
                </a:schemeClr>
              </a:solidFill>
              <a:highlight>
                <a:srgbClr val="000000"/>
              </a:highlight>
            </a:rPr>
            <a:t>注册结束</a:t>
          </a:r>
        </a:p>
      </dgm:t>
    </dgm:pt>
    <dgm:pt modelId="{339BCC79-DC90-46C8-82B8-1D0CC064A6EE}" cxnId="{69333877-25D5-404F-A56E-CA12932509BF}" type="parTrans">
      <dgm:prSet/>
      <dgm:spPr/>
      <dgm:t>
        <a:bodyPr/>
        <a:lstStyle/>
        <a:p>
          <a:endParaRPr lang="zh-CN" altLang="en-US"/>
        </a:p>
      </dgm:t>
    </dgm:pt>
    <dgm:pt modelId="{9FCE786E-4EE4-4606-8235-4F96E986DA13}" cxnId="{69333877-25D5-404F-A56E-CA12932509BF}"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t>
        <a:bodyPr/>
        <a:lstStyle/>
        <a:p>
          <a:endParaRPr lang="zh-CN" altLang="en-US"/>
        </a:p>
      </dgm:t>
    </dgm:pt>
    <dgm:pt modelId="{4A52B821-2DBA-4679-AE3B-7E6D2F5F91C1}" type="pres">
      <dgm:prSet presAssocID="{711B8724-794A-40D0-8F58-14F45E0127DB}" presName="arrow" presStyleLbl="bgShp" presStyleIdx="0" presStyleCnt="1" custLinFactNeighborY="-2522"/>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gm:spPr>
      <dgm:t>
        <a:bodyPr/>
        <a:lstStyle/>
        <a:p>
          <a:endParaRPr lang="zh-CN" altLang="en-US"/>
        </a:p>
      </dgm:t>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5" custScaleX="46642" custScaleY="65247">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FAAAE9CF-1395-46E8-ABE3-1A7FEF445448}" type="pres">
      <dgm:prSet presAssocID="{C796E6B6-9047-4611-A607-F1972DAA6C56}" presName="textNode" presStyleLbl="node1" presStyleIdx="1" presStyleCnt="5" custScaleX="42466" custScaleY="77858">
        <dgm:presLayoutVars>
          <dgm:bulletEnabled val="1"/>
        </dgm:presLayoutVars>
      </dgm:prSet>
      <dgm:spPr/>
      <dgm:t>
        <a:bodyPr/>
        <a:lstStyle/>
        <a:p>
          <a:endParaRPr lang="zh-CN" altLang="en-US"/>
        </a:p>
      </dgm:t>
    </dgm:pt>
    <dgm:pt modelId="{A36CBFAF-08D2-49F2-87A5-1912DA99AC95}" type="pres">
      <dgm:prSet presAssocID="{7EF07A7A-AA38-4FA3-8E9F-B736E3348299}" presName="sibTrans" presStyleCnt="0"/>
      <dgm:spPr/>
    </dgm:pt>
    <dgm:pt modelId="{4E13DF2C-B746-4E2E-B568-81FFA7197CD7}" type="pres">
      <dgm:prSet presAssocID="{23B1D950-410B-4A9A-A4E8-9754F855A84C}" presName="textNode" presStyleLbl="node1" presStyleIdx="2" presStyleCnt="5" custScaleX="98629" custScaleY="98681">
        <dgm:presLayoutVars>
          <dgm:bulletEnabled val="1"/>
        </dgm:presLayoutVars>
      </dgm:prSet>
      <dgm:spPr/>
      <dgm:t>
        <a:bodyPr/>
        <a:lstStyle/>
        <a:p>
          <a:endParaRPr lang="zh-CN" altLang="en-US"/>
        </a:p>
      </dgm:t>
    </dgm:pt>
    <dgm:pt modelId="{BC34C91A-97BF-462B-B6CE-A1686B0CADFC}" type="pres">
      <dgm:prSet presAssocID="{318A233E-2F51-4F2F-BD0B-2EF784AF0B29}" presName="sibTrans" presStyleCnt="0"/>
      <dgm:spPr/>
    </dgm:pt>
    <dgm:pt modelId="{B1349E6A-CDB7-4DBE-B66B-5475C18DFE03}" type="pres">
      <dgm:prSet presAssocID="{8DDD191C-DAF4-4B02-BCEE-CEF31965FBA0}" presName="textNode" presStyleLbl="node1" presStyleIdx="3" presStyleCnt="5" custScaleX="57028" custScaleY="77858">
        <dgm:presLayoutVars>
          <dgm:bulletEnabled val="1"/>
        </dgm:presLayoutVars>
      </dgm:prSet>
      <dgm:spPr/>
      <dgm:t>
        <a:bodyPr/>
        <a:lstStyle/>
        <a:p>
          <a:endParaRPr lang="zh-CN" altLang="en-US"/>
        </a:p>
      </dgm:t>
    </dgm:pt>
    <dgm:pt modelId="{307CFC56-981F-4263-855D-461771E3130B}" type="pres">
      <dgm:prSet presAssocID="{F43EFD35-56FF-4675-B0B2-B2956F36B38F}" presName="sibTrans" presStyleCnt="0"/>
      <dgm:spPr/>
    </dgm:pt>
    <dgm:pt modelId="{B18D92F8-F447-4DC4-B0C6-6807191E87DB}" type="pres">
      <dgm:prSet presAssocID="{5449245F-A704-4D1B-8FAF-46B4805ADCD7}" presName="textNode" presStyleLbl="node1" presStyleIdx="4" presStyleCnt="5" custScaleX="57028" custScaleY="77858">
        <dgm:presLayoutVars>
          <dgm:bulletEnabled val="1"/>
        </dgm:presLayoutVars>
      </dgm:prSet>
      <dgm:spPr/>
      <dgm:t>
        <a:bodyPr/>
        <a:lstStyle/>
        <a:p>
          <a:endParaRPr lang="zh-CN" altLang="en-US"/>
        </a:p>
      </dgm:t>
    </dgm:pt>
  </dgm:ptLst>
  <dgm:cxnLst>
    <dgm:cxn modelId="{FAB6DBC5-B9A7-4157-BFB5-3D2A743439E7}" type="presOf" srcId="{23B1D950-410B-4A9A-A4E8-9754F855A84C}" destId="{4E13DF2C-B746-4E2E-B568-81FFA7197CD7}" srcOrd="0" destOrd="0" presId="urn:microsoft.com/office/officeart/2005/8/layout/hProcess9#4"/>
    <dgm:cxn modelId="{0F30862D-EB90-4B51-A2B2-138A51F7C2CB}" type="presOf" srcId="{C796E6B6-9047-4611-A607-F1972DAA6C56}" destId="{FAAAE9CF-1395-46E8-ABE3-1A7FEF445448}" srcOrd="0" destOrd="0" presId="urn:microsoft.com/office/officeart/2005/8/layout/hProcess9#4"/>
    <dgm:cxn modelId="{9C75B3C1-C905-477A-B373-51175C6C60B2}" srcId="{711B8724-794A-40D0-8F58-14F45E0127DB}" destId="{5A6AC9F5-54BF-4A2F-AC14-3285126B56EE}" srcOrd="0" destOrd="0" parTransId="{B42991E6-8391-443D-AFBA-E5F4852695E0}" sibTransId="{AFBFAD32-129B-463C-BCCC-20D70736FC48}"/>
    <dgm:cxn modelId="{09DE8DC9-E346-4190-B1DB-576C0984D5E1}" srcId="{711B8724-794A-40D0-8F58-14F45E0127DB}" destId="{23B1D950-410B-4A9A-A4E8-9754F855A84C}" srcOrd="2" destOrd="0" parTransId="{550FB474-CDF5-4D7C-B7CC-02678C64E931}" sibTransId="{318A233E-2F51-4F2F-BD0B-2EF784AF0B29}"/>
    <dgm:cxn modelId="{69333877-25D5-404F-A56E-CA12932509BF}" srcId="{711B8724-794A-40D0-8F58-14F45E0127DB}" destId="{5449245F-A704-4D1B-8FAF-46B4805ADCD7}" srcOrd="4" destOrd="0" parTransId="{339BCC79-DC90-46C8-82B8-1D0CC064A6EE}" sibTransId="{9FCE786E-4EE4-4606-8235-4F96E986DA13}"/>
    <dgm:cxn modelId="{DD1CE22E-983F-4C8C-B43C-F06F5757956C}" type="presOf" srcId="{711B8724-794A-40D0-8F58-14F45E0127DB}" destId="{3A96730F-8A8C-4E4F-9E58-FC1AC527098A}" srcOrd="0" destOrd="0" presId="urn:microsoft.com/office/officeart/2005/8/layout/hProcess9#4"/>
    <dgm:cxn modelId="{1F0F6225-0573-4F91-AE3B-0DF3D67FD08C}" type="presOf" srcId="{8DDD191C-DAF4-4B02-BCEE-CEF31965FBA0}" destId="{B1349E6A-CDB7-4DBE-B66B-5475C18DFE03}" srcOrd="0" destOrd="0" presId="urn:microsoft.com/office/officeart/2005/8/layout/hProcess9#4"/>
    <dgm:cxn modelId="{8BCAFB18-FDBD-46A6-AE1D-81CEDB90BD2A}" srcId="{711B8724-794A-40D0-8F58-14F45E0127DB}" destId="{8DDD191C-DAF4-4B02-BCEE-CEF31965FBA0}" srcOrd="3" destOrd="0" parTransId="{F8CB3AC3-BAC6-411B-B7B6-5C3C3C92FFC2}" sibTransId="{F43EFD35-56FF-4675-B0B2-B2956F36B38F}"/>
    <dgm:cxn modelId="{C2357924-2B9F-4958-B2AD-D328E5168388}" type="presOf" srcId="{5449245F-A704-4D1B-8FAF-46B4805ADCD7}" destId="{B18D92F8-F447-4DC4-B0C6-6807191E87DB}" srcOrd="0" destOrd="0" presId="urn:microsoft.com/office/officeart/2005/8/layout/hProcess9#4"/>
    <dgm:cxn modelId="{9C2BBCC9-4D24-44DB-A6C9-121123ED40AA}" type="presOf" srcId="{5A6AC9F5-54BF-4A2F-AC14-3285126B56EE}" destId="{AE3A1512-95F3-4D45-9895-1D03FE602B4C}" srcOrd="0" destOrd="0" presId="urn:microsoft.com/office/officeart/2005/8/layout/hProcess9#4"/>
    <dgm:cxn modelId="{60C1EF35-F1BB-4F82-B2F3-AB261E113600}" srcId="{711B8724-794A-40D0-8F58-14F45E0127DB}" destId="{C796E6B6-9047-4611-A607-F1972DAA6C56}" srcOrd="1" destOrd="0" parTransId="{A279657F-6CE3-43DF-9852-E6CDABEAE841}" sibTransId="{7EF07A7A-AA38-4FA3-8E9F-B736E3348299}"/>
    <dgm:cxn modelId="{599897D0-643E-4DDE-A86A-5D52F3957B33}" type="presParOf" srcId="{3A96730F-8A8C-4E4F-9E58-FC1AC527098A}" destId="{4A52B821-2DBA-4679-AE3B-7E6D2F5F91C1}" srcOrd="0" destOrd="0" presId="urn:microsoft.com/office/officeart/2005/8/layout/hProcess9#4"/>
    <dgm:cxn modelId="{57AB0171-0A7C-4728-B373-BD2F0E9DF1DC}" type="presParOf" srcId="{3A96730F-8A8C-4E4F-9E58-FC1AC527098A}" destId="{9FEB2B49-08F4-4340-AF4A-4695B076EA90}" srcOrd="1" destOrd="0" presId="urn:microsoft.com/office/officeart/2005/8/layout/hProcess9#4"/>
    <dgm:cxn modelId="{BD6AD9C7-5FBC-4C33-9301-E849E2F11AC6}" type="presParOf" srcId="{9FEB2B49-08F4-4340-AF4A-4695B076EA90}" destId="{AE3A1512-95F3-4D45-9895-1D03FE602B4C}" srcOrd="0" destOrd="0" presId="urn:microsoft.com/office/officeart/2005/8/layout/hProcess9#4"/>
    <dgm:cxn modelId="{F6EA10D5-8E6A-4DB6-81A9-DF69D70EA5FC}" type="presParOf" srcId="{9FEB2B49-08F4-4340-AF4A-4695B076EA90}" destId="{1BCB1344-74FC-450C-82E7-59217E1BDE89}" srcOrd="1" destOrd="0" presId="urn:microsoft.com/office/officeart/2005/8/layout/hProcess9#4"/>
    <dgm:cxn modelId="{2893A54A-164A-4149-BBB9-C43C262E04CF}" type="presParOf" srcId="{9FEB2B49-08F4-4340-AF4A-4695B076EA90}" destId="{FAAAE9CF-1395-46E8-ABE3-1A7FEF445448}" srcOrd="2" destOrd="0" presId="urn:microsoft.com/office/officeart/2005/8/layout/hProcess9#4"/>
    <dgm:cxn modelId="{89FABD3A-CA89-41BD-870C-E887F3849773}" type="presParOf" srcId="{9FEB2B49-08F4-4340-AF4A-4695B076EA90}" destId="{A36CBFAF-08D2-49F2-87A5-1912DA99AC95}" srcOrd="3" destOrd="0" presId="urn:microsoft.com/office/officeart/2005/8/layout/hProcess9#4"/>
    <dgm:cxn modelId="{E1C281FE-9404-4CF9-859D-D13EAE3F6EB8}" type="presParOf" srcId="{9FEB2B49-08F4-4340-AF4A-4695B076EA90}" destId="{4E13DF2C-B746-4E2E-B568-81FFA7197CD7}" srcOrd="4" destOrd="0" presId="urn:microsoft.com/office/officeart/2005/8/layout/hProcess9#4"/>
    <dgm:cxn modelId="{1F61A2BD-D704-483B-90D5-B571C09C437B}" type="presParOf" srcId="{9FEB2B49-08F4-4340-AF4A-4695B076EA90}" destId="{BC34C91A-97BF-462B-B6CE-A1686B0CADFC}" srcOrd="5" destOrd="0" presId="urn:microsoft.com/office/officeart/2005/8/layout/hProcess9#4"/>
    <dgm:cxn modelId="{FB328CF0-562E-49BE-AA9E-DA3A50AEB09F}" type="presParOf" srcId="{9FEB2B49-08F4-4340-AF4A-4695B076EA90}" destId="{B1349E6A-CDB7-4DBE-B66B-5475C18DFE03}" srcOrd="6" destOrd="0" presId="urn:microsoft.com/office/officeart/2005/8/layout/hProcess9#4"/>
    <dgm:cxn modelId="{87B366B7-90B3-482B-AA34-0546C6CE018A}" type="presParOf" srcId="{9FEB2B49-08F4-4340-AF4A-4695B076EA90}" destId="{307CFC56-981F-4263-855D-461771E3130B}" srcOrd="7" destOrd="0" presId="urn:microsoft.com/office/officeart/2005/8/layout/hProcess9#4"/>
    <dgm:cxn modelId="{3B0F24FB-5DF4-4EB7-865D-D603C2E0BAE4}" type="presParOf" srcId="{9FEB2B49-08F4-4340-AF4A-4695B076EA90}" destId="{B18D92F8-F447-4DC4-B0C6-6807191E87DB}" srcOrd="8" destOrd="0" presId="urn:microsoft.com/office/officeart/2005/8/layout/hProcess9#4"/>
  </dgm:cxnLst>
  <dgm:bg/>
  <dgm:whole/>
  <dgm:extLst>
    <a:ext uri="http://schemas.microsoft.com/office/drawing/2008/diagram">
      <dsp:dataModelExt xmlns:dsp="http://schemas.microsoft.com/office/drawing/2008/diagram" relId="rId34"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5" loCatId="process" qsTypeId="urn:microsoft.com/office/officeart/2005/8/quickstyle/simple3#4" qsCatId="simple" csTypeId="urn:microsoft.com/office/officeart/2005/8/colors/accent1_2#5" csCatId="accent1" phldr="1"/>
      <dgm:spPr/>
      <dgm:t>
        <a:bodyPr/>
        <a:lstStyle/>
        <a:p>
          <a:endParaRPr lang="zh-CN" altLang="en-US"/>
        </a:p>
      </dgm:t>
    </dgm:pt>
    <dgm:pt modelId="{5A6AC9F5-54BF-4A2F-AC14-3285126B56EE}">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tx1"/>
              </a:solidFill>
            </a:rPr>
            <a:t>准备阶段</a:t>
          </a:r>
        </a:p>
      </dgm:t>
    </dgm:pt>
    <dgm:pt modelId="{B42991E6-8391-443D-AFBA-E5F4852695E0}" cxnId="{9BFDCE7A-77E0-4F31-A604-910BAF5BFDE5}" type="parTrans">
      <dgm:prSet/>
      <dgm:spPr/>
      <dgm:t>
        <a:bodyPr/>
        <a:lstStyle/>
        <a:p>
          <a:endParaRPr lang="zh-CN" altLang="en-US"/>
        </a:p>
      </dgm:t>
    </dgm:pt>
    <dgm:pt modelId="{AFBFAD32-129B-463C-BCCC-20D70736FC48}" cxnId="{9BFDCE7A-77E0-4F31-A604-910BAF5BFDE5}" type="sibTrans">
      <dgm:prSet/>
      <dgm:spPr/>
      <dgm:t>
        <a:bodyPr/>
        <a:lstStyle/>
        <a:p>
          <a:endParaRPr lang="zh-CN" altLang="en-US"/>
        </a:p>
      </dgm:t>
    </dgm:pt>
    <dgm:pt modelId="{C796E6B6-9047-4611-A607-F1972DAA6C56}">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tx1"/>
              </a:solidFill>
            </a:rPr>
            <a:t>网上申报</a:t>
          </a:r>
        </a:p>
      </dgm:t>
    </dgm:pt>
    <dgm:pt modelId="{A279657F-6CE3-43DF-9852-E6CDABEAE841}" cxnId="{294E1DE8-E402-4F87-8CE3-6684BB836C06}" type="parTrans">
      <dgm:prSet/>
      <dgm:spPr/>
      <dgm:t>
        <a:bodyPr/>
        <a:lstStyle/>
        <a:p>
          <a:endParaRPr lang="zh-CN" altLang="en-US"/>
        </a:p>
      </dgm:t>
    </dgm:pt>
    <dgm:pt modelId="{7EF07A7A-AA38-4FA3-8E9F-B736E3348299}" cxnId="{294E1DE8-E402-4F87-8CE3-6684BB836C06}" type="sibTrans">
      <dgm:prSet/>
      <dgm:spPr/>
      <dgm:t>
        <a:bodyPr/>
        <a:lstStyle/>
        <a:p>
          <a:endParaRPr lang="zh-CN" altLang="en-US"/>
        </a:p>
      </dgm:t>
    </dgm:pt>
    <dgm:pt modelId="{23B1D950-410B-4A9A-A4E8-9754F855A84C}">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1500" b="1" dirty="0" smtClean="0">
              <a:solidFill>
                <a:schemeClr val="tx1"/>
              </a:solidFill>
            </a:rPr>
            <a:t>现场确认</a:t>
          </a:r>
        </a:p>
      </dgm:t>
    </dgm:pt>
    <dgm:pt modelId="{550FB474-CDF5-4D7C-B7CC-02678C64E931}" cxnId="{D59115ED-0A60-4118-804A-09767BC9DC18}" type="parTrans">
      <dgm:prSet/>
      <dgm:spPr/>
      <dgm:t>
        <a:bodyPr/>
        <a:lstStyle/>
        <a:p>
          <a:endParaRPr lang="zh-CN" altLang="en-US"/>
        </a:p>
      </dgm:t>
    </dgm:pt>
    <dgm:pt modelId="{318A233E-2F51-4F2F-BD0B-2EF784AF0B29}" cxnId="{D59115ED-0A60-4118-804A-09767BC9DC18}" type="sibTrans">
      <dgm:prSet/>
      <dgm:spPr/>
      <dgm:t>
        <a:bodyPr/>
        <a:lstStyle/>
        <a:p>
          <a:endParaRPr lang="zh-CN" altLang="en-US"/>
        </a:p>
      </dgm:t>
    </dgm:pt>
    <dgm:pt modelId="{8DDD191C-DAF4-4B02-BCEE-CEF31965FBA0}">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a:lstStyle/>
        <a:p>
          <a:r>
            <a:rPr lang="zh-CN" altLang="en-US" sz="3600" b="1" dirty="0" smtClean="0">
              <a:solidFill>
                <a:schemeClr val="tx1"/>
              </a:solidFill>
              <a:latin typeface="微软雅黑" panose="020B0503020204020204" pitchFamily="34" charset="-122"/>
              <a:ea typeface="微软雅黑" panose="020B0503020204020204" pitchFamily="34" charset="-122"/>
            </a:rPr>
            <a:t>机构审批</a:t>
          </a:r>
          <a:endParaRPr lang="zh-CN" altLang="en-US" sz="3600" b="1" dirty="0">
            <a:solidFill>
              <a:schemeClr val="tx1"/>
            </a:solidFill>
            <a:latin typeface="微软雅黑" panose="020B0503020204020204" pitchFamily="34" charset="-122"/>
            <a:ea typeface="微软雅黑" panose="020B0503020204020204" pitchFamily="34" charset="-122"/>
          </a:endParaRPr>
        </a:p>
      </dgm:t>
    </dgm:pt>
    <dgm:pt modelId="{F8CB3AC3-BAC6-411B-B7B6-5C3C3C92FFC2}" cxnId="{7DAF8EED-998F-47AE-AA64-5FBC4392143F}" type="parTrans">
      <dgm:prSet/>
      <dgm:spPr/>
      <dgm:t>
        <a:bodyPr/>
        <a:lstStyle/>
        <a:p>
          <a:endParaRPr lang="zh-CN" altLang="en-US"/>
        </a:p>
      </dgm:t>
    </dgm:pt>
    <dgm:pt modelId="{F43EFD35-56FF-4675-B0B2-B2956F36B38F}" cxnId="{7DAF8EED-998F-47AE-AA64-5FBC4392143F}" type="sibTrans">
      <dgm:prSet/>
      <dgm:spPr/>
      <dgm:t>
        <a:bodyPr/>
        <a:lstStyle/>
        <a:p>
          <a:endParaRPr lang="zh-CN" altLang="en-US"/>
        </a:p>
      </dgm:t>
    </dgm:pt>
    <dgm:pt modelId="{5449245F-A704-4D1B-8FAF-46B4805ADCD7}">
      <dgm:prSet phldrT="[文本]" phldr="0" custT="0"/>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b="1" dirty="0" smtClean="0">
              <a:solidFill>
                <a:schemeClr val="tx1"/>
              </a:solidFill>
            </a:rPr>
            <a:t>注册结束</a:t>
          </a:r>
        </a:p>
      </dgm:t>
    </dgm:pt>
    <dgm:pt modelId="{339BCC79-DC90-46C8-82B8-1D0CC064A6EE}" cxnId="{5E2A76A1-8C6D-4365-B75E-F6FE7689587E}" type="parTrans">
      <dgm:prSet/>
      <dgm:spPr/>
      <dgm:t>
        <a:bodyPr/>
        <a:lstStyle/>
        <a:p>
          <a:endParaRPr lang="zh-CN" altLang="en-US"/>
        </a:p>
      </dgm:t>
    </dgm:pt>
    <dgm:pt modelId="{9FCE786E-4EE4-4606-8235-4F96E986DA13}" cxnId="{5E2A76A1-8C6D-4365-B75E-F6FE7689587E}"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t>
        <a:bodyPr/>
        <a:lstStyle/>
        <a:p>
          <a:endParaRPr lang="zh-CN" altLang="en-US"/>
        </a:p>
      </dgm:t>
    </dgm:pt>
    <dgm:pt modelId="{4A52B821-2DBA-4679-AE3B-7E6D2F5F91C1}" type="pres">
      <dgm:prSet presAssocID="{711B8724-794A-40D0-8F58-14F45E0127DB}" presName="arrow" presStyleLbl="bgShp" presStyleIdx="0" presStyleCnt="1" custLinFactNeighborY="-2522"/>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gm:spPr>
      <dgm:t>
        <a:bodyPr/>
        <a:lstStyle/>
        <a:p>
          <a:endParaRPr lang="zh-CN" altLang="en-US"/>
        </a:p>
      </dgm:t>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5" custScaleX="46642" custScaleY="65247">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FAAAE9CF-1395-46E8-ABE3-1A7FEF445448}" type="pres">
      <dgm:prSet presAssocID="{C796E6B6-9047-4611-A607-F1972DAA6C56}" presName="textNode" presStyleLbl="node1" presStyleIdx="1" presStyleCnt="5" custScaleX="42466" custScaleY="77858">
        <dgm:presLayoutVars>
          <dgm:bulletEnabled val="1"/>
        </dgm:presLayoutVars>
      </dgm:prSet>
      <dgm:spPr/>
      <dgm:t>
        <a:bodyPr/>
        <a:lstStyle/>
        <a:p>
          <a:endParaRPr lang="zh-CN" altLang="en-US"/>
        </a:p>
      </dgm:t>
    </dgm:pt>
    <dgm:pt modelId="{A36CBFAF-08D2-49F2-87A5-1912DA99AC95}" type="pres">
      <dgm:prSet presAssocID="{7EF07A7A-AA38-4FA3-8E9F-B736E3348299}" presName="sibTrans" presStyleCnt="0"/>
      <dgm:spPr/>
    </dgm:pt>
    <dgm:pt modelId="{4E13DF2C-B746-4E2E-B568-81FFA7197CD7}" type="pres">
      <dgm:prSet presAssocID="{23B1D950-410B-4A9A-A4E8-9754F855A84C}" presName="textNode" presStyleLbl="node1" presStyleIdx="2" presStyleCnt="5" custScaleX="39665" custScaleY="77858">
        <dgm:presLayoutVars>
          <dgm:bulletEnabled val="1"/>
        </dgm:presLayoutVars>
      </dgm:prSet>
      <dgm:spPr/>
      <dgm:t>
        <a:bodyPr/>
        <a:lstStyle/>
        <a:p>
          <a:endParaRPr lang="zh-CN" altLang="en-US"/>
        </a:p>
      </dgm:t>
    </dgm:pt>
    <dgm:pt modelId="{BC34C91A-97BF-462B-B6CE-A1686B0CADFC}" type="pres">
      <dgm:prSet presAssocID="{318A233E-2F51-4F2F-BD0B-2EF784AF0B29}" presName="sibTrans" presStyleCnt="0"/>
      <dgm:spPr/>
    </dgm:pt>
    <dgm:pt modelId="{B1349E6A-CDB7-4DBE-B66B-5475C18DFE03}" type="pres">
      <dgm:prSet presAssocID="{8DDD191C-DAF4-4B02-BCEE-CEF31965FBA0}" presName="textNode" presStyleLbl="node1" presStyleIdx="3" presStyleCnt="5" custScaleX="94923" custScaleY="115687">
        <dgm:presLayoutVars>
          <dgm:bulletEnabled val="1"/>
        </dgm:presLayoutVars>
      </dgm:prSet>
      <dgm:spPr/>
      <dgm:t>
        <a:bodyPr/>
        <a:lstStyle/>
        <a:p>
          <a:endParaRPr lang="zh-CN" altLang="en-US"/>
        </a:p>
      </dgm:t>
    </dgm:pt>
    <dgm:pt modelId="{307CFC56-981F-4263-855D-461771E3130B}" type="pres">
      <dgm:prSet presAssocID="{F43EFD35-56FF-4675-B0B2-B2956F36B38F}" presName="sibTrans" presStyleCnt="0"/>
      <dgm:spPr/>
    </dgm:pt>
    <dgm:pt modelId="{B18D92F8-F447-4DC4-B0C6-6807191E87DB}" type="pres">
      <dgm:prSet presAssocID="{5449245F-A704-4D1B-8FAF-46B4805ADCD7}" presName="textNode" presStyleLbl="node1" presStyleIdx="4" presStyleCnt="5" custScaleX="57028" custScaleY="77858">
        <dgm:presLayoutVars>
          <dgm:bulletEnabled val="1"/>
        </dgm:presLayoutVars>
      </dgm:prSet>
      <dgm:spPr/>
      <dgm:t>
        <a:bodyPr/>
        <a:lstStyle/>
        <a:p>
          <a:endParaRPr lang="zh-CN" altLang="en-US"/>
        </a:p>
      </dgm:t>
    </dgm:pt>
  </dgm:ptLst>
  <dgm:cxnLst>
    <dgm:cxn modelId="{D59115ED-0A60-4118-804A-09767BC9DC18}" srcId="{711B8724-794A-40D0-8F58-14F45E0127DB}" destId="{23B1D950-410B-4A9A-A4E8-9754F855A84C}" srcOrd="2" destOrd="0" parTransId="{550FB474-CDF5-4D7C-B7CC-02678C64E931}" sibTransId="{318A233E-2F51-4F2F-BD0B-2EF784AF0B29}"/>
    <dgm:cxn modelId="{D2063695-7149-49F6-A36A-F5DF523FE30D}" type="presOf" srcId="{5449245F-A704-4D1B-8FAF-46B4805ADCD7}" destId="{B18D92F8-F447-4DC4-B0C6-6807191E87DB}" srcOrd="0" destOrd="0" presId="urn:microsoft.com/office/officeart/2005/8/layout/hProcess9#5"/>
    <dgm:cxn modelId="{08A17ED3-C49C-4FCA-87EC-445F3AD65534}" type="presOf" srcId="{23B1D950-410B-4A9A-A4E8-9754F855A84C}" destId="{4E13DF2C-B746-4E2E-B568-81FFA7197CD7}" srcOrd="0" destOrd="0" presId="urn:microsoft.com/office/officeart/2005/8/layout/hProcess9#5"/>
    <dgm:cxn modelId="{A1005542-72F6-4B17-9E5D-8981FAF150E5}" type="presOf" srcId="{5A6AC9F5-54BF-4A2F-AC14-3285126B56EE}" destId="{AE3A1512-95F3-4D45-9895-1D03FE602B4C}" srcOrd="0" destOrd="0" presId="urn:microsoft.com/office/officeart/2005/8/layout/hProcess9#5"/>
    <dgm:cxn modelId="{5E2A76A1-8C6D-4365-B75E-F6FE7689587E}" srcId="{711B8724-794A-40D0-8F58-14F45E0127DB}" destId="{5449245F-A704-4D1B-8FAF-46B4805ADCD7}" srcOrd="4" destOrd="0" parTransId="{339BCC79-DC90-46C8-82B8-1D0CC064A6EE}" sibTransId="{9FCE786E-4EE4-4606-8235-4F96E986DA13}"/>
    <dgm:cxn modelId="{294E1DE8-E402-4F87-8CE3-6684BB836C06}" srcId="{711B8724-794A-40D0-8F58-14F45E0127DB}" destId="{C796E6B6-9047-4611-A607-F1972DAA6C56}" srcOrd="1" destOrd="0" parTransId="{A279657F-6CE3-43DF-9852-E6CDABEAE841}" sibTransId="{7EF07A7A-AA38-4FA3-8E9F-B736E3348299}"/>
    <dgm:cxn modelId="{38F90FA1-F807-4089-AAD4-D30624F67F9D}" type="presOf" srcId="{8DDD191C-DAF4-4B02-BCEE-CEF31965FBA0}" destId="{B1349E6A-CDB7-4DBE-B66B-5475C18DFE03}" srcOrd="0" destOrd="0" presId="urn:microsoft.com/office/officeart/2005/8/layout/hProcess9#5"/>
    <dgm:cxn modelId="{7DAF8EED-998F-47AE-AA64-5FBC4392143F}" srcId="{711B8724-794A-40D0-8F58-14F45E0127DB}" destId="{8DDD191C-DAF4-4B02-BCEE-CEF31965FBA0}" srcOrd="3" destOrd="0" parTransId="{F8CB3AC3-BAC6-411B-B7B6-5C3C3C92FFC2}" sibTransId="{F43EFD35-56FF-4675-B0B2-B2956F36B38F}"/>
    <dgm:cxn modelId="{3C783089-CFFA-4C8E-B581-02047C84A70E}" type="presOf" srcId="{C796E6B6-9047-4611-A607-F1972DAA6C56}" destId="{FAAAE9CF-1395-46E8-ABE3-1A7FEF445448}" srcOrd="0" destOrd="0" presId="urn:microsoft.com/office/officeart/2005/8/layout/hProcess9#5"/>
    <dgm:cxn modelId="{9BFDCE7A-77E0-4F31-A604-910BAF5BFDE5}" srcId="{711B8724-794A-40D0-8F58-14F45E0127DB}" destId="{5A6AC9F5-54BF-4A2F-AC14-3285126B56EE}" srcOrd="0" destOrd="0" parTransId="{B42991E6-8391-443D-AFBA-E5F4852695E0}" sibTransId="{AFBFAD32-129B-463C-BCCC-20D70736FC48}"/>
    <dgm:cxn modelId="{EDDD77D9-C16F-4DDB-82D2-7F424A054CB1}" type="presOf" srcId="{711B8724-794A-40D0-8F58-14F45E0127DB}" destId="{3A96730F-8A8C-4E4F-9E58-FC1AC527098A}" srcOrd="0" destOrd="0" presId="urn:microsoft.com/office/officeart/2005/8/layout/hProcess9#5"/>
    <dgm:cxn modelId="{9ED070B8-C1B0-4906-952A-3E65DA9843B4}" type="presParOf" srcId="{3A96730F-8A8C-4E4F-9E58-FC1AC527098A}" destId="{4A52B821-2DBA-4679-AE3B-7E6D2F5F91C1}" srcOrd="0" destOrd="0" presId="urn:microsoft.com/office/officeart/2005/8/layout/hProcess9#5"/>
    <dgm:cxn modelId="{CCFB1B23-77D5-4B80-950A-1D3FFD2C516A}" type="presParOf" srcId="{3A96730F-8A8C-4E4F-9E58-FC1AC527098A}" destId="{9FEB2B49-08F4-4340-AF4A-4695B076EA90}" srcOrd="1" destOrd="0" presId="urn:microsoft.com/office/officeart/2005/8/layout/hProcess9#5"/>
    <dgm:cxn modelId="{03C1AD1C-D733-45D2-AC3C-1F40A59187DE}" type="presParOf" srcId="{9FEB2B49-08F4-4340-AF4A-4695B076EA90}" destId="{AE3A1512-95F3-4D45-9895-1D03FE602B4C}" srcOrd="0" destOrd="0" presId="urn:microsoft.com/office/officeart/2005/8/layout/hProcess9#5"/>
    <dgm:cxn modelId="{603D5879-A247-42B8-A0C1-48A38FDE7D9F}" type="presParOf" srcId="{9FEB2B49-08F4-4340-AF4A-4695B076EA90}" destId="{1BCB1344-74FC-450C-82E7-59217E1BDE89}" srcOrd="1" destOrd="0" presId="urn:microsoft.com/office/officeart/2005/8/layout/hProcess9#5"/>
    <dgm:cxn modelId="{B1226F64-9E36-443E-96FB-A32957133C53}" type="presParOf" srcId="{9FEB2B49-08F4-4340-AF4A-4695B076EA90}" destId="{FAAAE9CF-1395-46E8-ABE3-1A7FEF445448}" srcOrd="2" destOrd="0" presId="urn:microsoft.com/office/officeart/2005/8/layout/hProcess9#5"/>
    <dgm:cxn modelId="{B9B49945-365A-4E8C-AED0-8EA4D5A5CF15}" type="presParOf" srcId="{9FEB2B49-08F4-4340-AF4A-4695B076EA90}" destId="{A36CBFAF-08D2-49F2-87A5-1912DA99AC95}" srcOrd="3" destOrd="0" presId="urn:microsoft.com/office/officeart/2005/8/layout/hProcess9#5"/>
    <dgm:cxn modelId="{742898A5-C781-4EE6-8213-8CE4EAFAE2E3}" type="presParOf" srcId="{9FEB2B49-08F4-4340-AF4A-4695B076EA90}" destId="{4E13DF2C-B746-4E2E-B568-81FFA7197CD7}" srcOrd="4" destOrd="0" presId="urn:microsoft.com/office/officeart/2005/8/layout/hProcess9#5"/>
    <dgm:cxn modelId="{073C407C-16C1-46D4-8FB8-67DD4DAAF30B}" type="presParOf" srcId="{9FEB2B49-08F4-4340-AF4A-4695B076EA90}" destId="{BC34C91A-97BF-462B-B6CE-A1686B0CADFC}" srcOrd="5" destOrd="0" presId="urn:microsoft.com/office/officeart/2005/8/layout/hProcess9#5"/>
    <dgm:cxn modelId="{F637AD25-AD48-4D14-9273-E11B9422C161}" type="presParOf" srcId="{9FEB2B49-08F4-4340-AF4A-4695B076EA90}" destId="{B1349E6A-CDB7-4DBE-B66B-5475C18DFE03}" srcOrd="6" destOrd="0" presId="urn:microsoft.com/office/officeart/2005/8/layout/hProcess9#5"/>
    <dgm:cxn modelId="{E1B86F44-53A2-4BE6-9205-532F4E147610}" type="presParOf" srcId="{9FEB2B49-08F4-4340-AF4A-4695B076EA90}" destId="{307CFC56-981F-4263-855D-461771E3130B}" srcOrd="7" destOrd="0" presId="urn:microsoft.com/office/officeart/2005/8/layout/hProcess9#5"/>
    <dgm:cxn modelId="{17375D31-DE39-4098-B860-04B099A22145}" type="presParOf" srcId="{9FEB2B49-08F4-4340-AF4A-4695B076EA90}" destId="{B18D92F8-F447-4DC4-B0C6-6807191E87DB}" srcOrd="8" destOrd="0" presId="urn:microsoft.com/office/officeart/2005/8/layout/hProcess9#5"/>
  </dgm:cxnLst>
  <dgm:bg/>
  <dgm:whole/>
  <dgm:extLst>
    <a:ext uri="http://schemas.microsoft.com/office/drawing/2008/diagram">
      <dsp:dataModelExt xmlns:dsp="http://schemas.microsoft.com/office/drawing/2008/diagram" relId="rId23"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11B8724-794A-40D0-8F58-14F45E0127DB}" type="doc">
      <dgm:prSet loTypeId="urn:microsoft.com/office/officeart/2005/8/layout/hProcess9#6" loCatId="process" qsTypeId="urn:microsoft.com/office/officeart/2005/8/quickstyle/simple3#5" qsCatId="simple" csTypeId="urn:microsoft.com/office/officeart/2005/8/colors/accent1_2#6" csCatId="accent1" phldr="1"/>
      <dgm:spPr/>
      <dgm:t>
        <a:bodyPr/>
        <a:lstStyle/>
        <a:p>
          <a:endParaRPr lang="zh-CN" altLang="en-US"/>
        </a:p>
      </dgm:t>
    </dgm:pt>
    <dgm:pt modelId="{5A6AC9F5-54BF-4A2F-AC14-3285126B56EE}">
      <dgm:prSet phldrT="[文本]" phldr="0"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vert="horz" wrap="square"/>
        <a:lstStyle/>
        <a:p>
          <a:pPr>
            <a:lnSpc>
              <a:spcPct val="100000"/>
            </a:lnSpc>
            <a:spcBef>
              <a:spcPct val="0"/>
            </a:spcBef>
            <a:spcAft>
              <a:spcPct val="35000"/>
            </a:spcAft>
          </a:pPr>
          <a:r>
            <a:rPr lang="zh-CN" altLang="en-US" sz="2000" b="1" dirty="0" smtClean="0">
              <a:solidFill>
                <a:schemeClr val="tx1"/>
              </a:solidFill>
            </a:rPr>
            <a:t>进行现场确认</a:t>
          </a:r>
        </a:p>
      </dgm:t>
    </dgm:pt>
    <dgm:pt modelId="{B42991E6-8391-443D-AFBA-E5F4852695E0}" cxnId="{FDC05901-2171-4461-B00A-7D8E9FC7AEA0}" type="parTrans">
      <dgm:prSet/>
      <dgm:spPr/>
      <dgm:t>
        <a:bodyPr/>
        <a:lstStyle/>
        <a:p>
          <a:endParaRPr lang="zh-CN" altLang="en-US"/>
        </a:p>
      </dgm:t>
    </dgm:pt>
    <dgm:pt modelId="{AFBFAD32-129B-463C-BCCC-20D70736FC48}" cxnId="{FDC05901-2171-4461-B00A-7D8E9FC7AEA0}" type="sibTrans">
      <dgm:prSet/>
      <dgm:spPr/>
      <dgm:t>
        <a:bodyPr/>
        <a:lstStyle/>
        <a:p>
          <a:endParaRPr lang="zh-CN" altLang="en-US"/>
        </a:p>
      </dgm:t>
    </dgm:pt>
    <dgm:pt modelId="{2A0EDB61-BAD4-4C73-BD74-856B99BA55DE}">
      <dgm:prSet phldrT="[文本]" custT="1"/>
      <dgm:spPr>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dgm:spPr>
      <dgm:t>
        <a:bodyPr/>
        <a:lstStyle/>
        <a:p>
          <a:r>
            <a:rPr lang="zh-CN" altLang="en-US" sz="3200" b="1" dirty="0" smtClean="0">
              <a:solidFill>
                <a:schemeClr val="tx1"/>
              </a:solidFill>
              <a:latin typeface="微软雅黑" panose="020B0503020204020204" pitchFamily="34" charset="-122"/>
              <a:ea typeface="微软雅黑" panose="020B0503020204020204" pitchFamily="34" charset="-122"/>
            </a:rPr>
            <a:t>登录信息系统</a:t>
          </a:r>
          <a:endParaRPr lang="zh-CN" altLang="en-US" sz="3200" b="1" dirty="0">
            <a:solidFill>
              <a:schemeClr val="tx1"/>
            </a:solidFill>
            <a:latin typeface="微软雅黑" panose="020B0503020204020204" pitchFamily="34" charset="-122"/>
            <a:ea typeface="微软雅黑" panose="020B0503020204020204" pitchFamily="34" charset="-122"/>
          </a:endParaRPr>
        </a:p>
      </dgm:t>
    </dgm:pt>
    <dgm:pt modelId="{24D3DAE9-0364-43D2-94C1-6F9D06195521}" cxnId="{8B126FD7-BA0A-471B-AD7A-9789BE3493CD}" type="parTrans">
      <dgm:prSet/>
      <dgm:spPr/>
      <dgm:t>
        <a:bodyPr/>
        <a:lstStyle/>
        <a:p>
          <a:endParaRPr lang="zh-CN" altLang="en-US"/>
        </a:p>
      </dgm:t>
    </dgm:pt>
    <dgm:pt modelId="{3B4AC998-EE2F-4545-B9A2-F491D10532C6}" cxnId="{8B126FD7-BA0A-471B-AD7A-9789BE3493CD}" type="sibTrans">
      <dgm:prSet/>
      <dgm:spPr/>
      <dgm:t>
        <a:bodyPr/>
        <a:lstStyle/>
        <a:p>
          <a:endParaRPr lang="zh-CN" altLang="en-US"/>
        </a:p>
      </dgm:t>
    </dgm:pt>
    <dgm:pt modelId="{3A96730F-8A8C-4E4F-9E58-FC1AC527098A}" type="pres">
      <dgm:prSet presAssocID="{711B8724-794A-40D0-8F58-14F45E0127DB}" presName="CompostProcess" presStyleCnt="0">
        <dgm:presLayoutVars>
          <dgm:dir/>
          <dgm:resizeHandles val="exact"/>
        </dgm:presLayoutVars>
      </dgm:prSet>
      <dgm:spPr/>
      <dgm:t>
        <a:bodyPr/>
        <a:lstStyle/>
        <a:p>
          <a:endParaRPr lang="zh-CN" altLang="en-US"/>
        </a:p>
      </dgm:t>
    </dgm:pt>
    <dgm:pt modelId="{4A52B821-2DBA-4679-AE3B-7E6D2F5F91C1}" type="pres">
      <dgm:prSet presAssocID="{711B8724-794A-40D0-8F58-14F45E0127DB}" presName="arrow" presStyleLbl="bgShp" presStyleIdx="0" presStyleCnt="1" custLinFactNeighborY="-2522"/>
      <dgm:spPr>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gm:spPr>
      <dgm:t>
        <a:bodyPr/>
        <a:lstStyle/>
        <a:p>
          <a:endParaRPr lang="zh-CN" altLang="en-US"/>
        </a:p>
      </dgm:t>
    </dgm:pt>
    <dgm:pt modelId="{9FEB2B49-08F4-4340-AF4A-4695B076EA90}" type="pres">
      <dgm:prSet presAssocID="{711B8724-794A-40D0-8F58-14F45E0127DB}" presName="linearProcess" presStyleCnt="0"/>
      <dgm:spPr/>
    </dgm:pt>
    <dgm:pt modelId="{AE3A1512-95F3-4D45-9895-1D03FE602B4C}" type="pres">
      <dgm:prSet presAssocID="{5A6AC9F5-54BF-4A2F-AC14-3285126B56EE}" presName="textNode" presStyleLbl="node1" presStyleIdx="0" presStyleCnt="2" custScaleX="64080" custScaleY="89149" custLinFactX="97531" custLinFactNeighborX="100000" custLinFactNeighborY="659">
        <dgm:presLayoutVars>
          <dgm:bulletEnabled val="1"/>
        </dgm:presLayoutVars>
      </dgm:prSet>
      <dgm:spPr/>
      <dgm:t>
        <a:bodyPr/>
        <a:lstStyle/>
        <a:p>
          <a:endParaRPr lang="zh-CN" altLang="en-US"/>
        </a:p>
      </dgm:t>
    </dgm:pt>
    <dgm:pt modelId="{1BCB1344-74FC-450C-82E7-59217E1BDE89}" type="pres">
      <dgm:prSet presAssocID="{AFBFAD32-129B-463C-BCCC-20D70736FC48}" presName="sibTrans" presStyleCnt="0"/>
      <dgm:spPr/>
    </dgm:pt>
    <dgm:pt modelId="{2148AB10-B4AB-4816-B8F7-38842EC7A5A8}" type="pres">
      <dgm:prSet presAssocID="{2A0EDB61-BAD4-4C73-BD74-856B99BA55DE}" presName="textNode" presStyleLbl="node1" presStyleIdx="1" presStyleCnt="2" custLinFactX="-97242" custLinFactNeighborX="-100000" custLinFactNeighborY="659">
        <dgm:presLayoutVars>
          <dgm:bulletEnabled val="1"/>
        </dgm:presLayoutVars>
      </dgm:prSet>
      <dgm:spPr/>
      <dgm:t>
        <a:bodyPr/>
        <a:lstStyle/>
        <a:p>
          <a:endParaRPr lang="zh-CN" altLang="en-US"/>
        </a:p>
      </dgm:t>
    </dgm:pt>
  </dgm:ptLst>
  <dgm:cxnLst>
    <dgm:cxn modelId="{FDC05901-2171-4461-B00A-7D8E9FC7AEA0}" srcId="{711B8724-794A-40D0-8F58-14F45E0127DB}" destId="{5A6AC9F5-54BF-4A2F-AC14-3285126B56EE}" srcOrd="0" destOrd="0" parTransId="{B42991E6-8391-443D-AFBA-E5F4852695E0}" sibTransId="{AFBFAD32-129B-463C-BCCC-20D70736FC48}"/>
    <dgm:cxn modelId="{DB0456D5-22C4-410D-B6F4-A2FF2F3E2D7D}" type="presOf" srcId="{5A6AC9F5-54BF-4A2F-AC14-3285126B56EE}" destId="{AE3A1512-95F3-4D45-9895-1D03FE602B4C}" srcOrd="0" destOrd="0" presId="urn:microsoft.com/office/officeart/2005/8/layout/hProcess9#6"/>
    <dgm:cxn modelId="{8B126FD7-BA0A-471B-AD7A-9789BE3493CD}" srcId="{711B8724-794A-40D0-8F58-14F45E0127DB}" destId="{2A0EDB61-BAD4-4C73-BD74-856B99BA55DE}" srcOrd="1" destOrd="0" parTransId="{24D3DAE9-0364-43D2-94C1-6F9D06195521}" sibTransId="{3B4AC998-EE2F-4545-B9A2-F491D10532C6}"/>
    <dgm:cxn modelId="{1B5764FA-17B9-43B2-BAB4-258A83C4F417}" type="presOf" srcId="{711B8724-794A-40D0-8F58-14F45E0127DB}" destId="{3A96730F-8A8C-4E4F-9E58-FC1AC527098A}" srcOrd="0" destOrd="0" presId="urn:microsoft.com/office/officeart/2005/8/layout/hProcess9#6"/>
    <dgm:cxn modelId="{E2652C4A-3092-4DE3-90CC-8FC344D55649}" type="presOf" srcId="{2A0EDB61-BAD4-4C73-BD74-856B99BA55DE}" destId="{2148AB10-B4AB-4816-B8F7-38842EC7A5A8}" srcOrd="0" destOrd="0" presId="urn:microsoft.com/office/officeart/2005/8/layout/hProcess9#6"/>
    <dgm:cxn modelId="{28425147-9197-4EFF-B36D-38D0366FE324}" type="presParOf" srcId="{3A96730F-8A8C-4E4F-9E58-FC1AC527098A}" destId="{4A52B821-2DBA-4679-AE3B-7E6D2F5F91C1}" srcOrd="0" destOrd="0" presId="urn:microsoft.com/office/officeart/2005/8/layout/hProcess9#6"/>
    <dgm:cxn modelId="{CEA60367-C820-45B8-865F-F4EAC79E8310}" type="presParOf" srcId="{3A96730F-8A8C-4E4F-9E58-FC1AC527098A}" destId="{9FEB2B49-08F4-4340-AF4A-4695B076EA90}" srcOrd="1" destOrd="0" presId="urn:microsoft.com/office/officeart/2005/8/layout/hProcess9#6"/>
    <dgm:cxn modelId="{94C7A568-DF15-463B-AB74-9DE89E060EEA}" type="presParOf" srcId="{9FEB2B49-08F4-4340-AF4A-4695B076EA90}" destId="{AE3A1512-95F3-4D45-9895-1D03FE602B4C}" srcOrd="0" destOrd="0" presId="urn:microsoft.com/office/officeart/2005/8/layout/hProcess9#6"/>
    <dgm:cxn modelId="{8376E945-D28D-4E3E-9B6A-94025FE29C4F}" type="presParOf" srcId="{9FEB2B49-08F4-4340-AF4A-4695B076EA90}" destId="{1BCB1344-74FC-450C-82E7-59217E1BDE89}" srcOrd="1" destOrd="0" presId="urn:microsoft.com/office/officeart/2005/8/layout/hProcess9#6"/>
    <dgm:cxn modelId="{D31A4D22-0B23-44D2-BB58-3124F2E0F926}" type="presParOf" srcId="{9FEB2B49-08F4-4340-AF4A-4695B076EA90}" destId="{2148AB10-B4AB-4816-B8F7-38842EC7A5A8}" srcOrd="2" destOrd="0" presId="urn:microsoft.com/office/officeart/2005/8/layout/hProcess9#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728086" cy="2807650"/>
        <a:chOff x="0" y="0"/>
        <a:chExt cx="9728086" cy="2807650"/>
      </a:xfrm>
    </dsp:grpSpPr>
    <dsp:sp modelId="{4A52B821-2DBA-4679-AE3B-7E6D2F5F91C1}">
      <dsp:nvSpPr>
        <dsp:cNvPr id="3" name="右箭头 2"/>
        <dsp:cNvSpPr/>
      </dsp:nvSpPr>
      <dsp:spPr bwMode="white">
        <a:xfrm>
          <a:off x="729606" y="0"/>
          <a:ext cx="8268873" cy="2807650"/>
        </a:xfrm>
        <a:prstGeom prst="rightArrow">
          <a:avLst/>
        </a:prstGeom>
        <a:solidFill>
          <a:schemeClr val="accent2">
            <a:lumMod val="75000"/>
          </a:schemeClr>
        </a:solidFill>
      </dsp:spPr>
      <dsp:style>
        <a:lnRef idx="0">
          <a:schemeClr val="accent1"/>
        </a:lnRef>
        <a:fillRef idx="1">
          <a:schemeClr val="accent1">
            <a:tint val="40000"/>
          </a:schemeClr>
        </a:fillRef>
        <a:effectRef idx="0">
          <a:scrgbClr r="0" g="0" b="0"/>
        </a:effectRef>
        <a:fontRef idx="minor"/>
      </dsp:style>
      <dsp:txXfrm>
        <a:off x="729606" y="0"/>
        <a:ext cx="8268873" cy="2807650"/>
      </dsp:txXfrm>
    </dsp:sp>
    <dsp:sp modelId="{AE3A1512-95F3-4D45-9895-1D03FE602B4C}">
      <dsp:nvSpPr>
        <dsp:cNvPr id="4" name="圆角矩形 3"/>
        <dsp:cNvSpPr/>
      </dsp:nvSpPr>
      <dsp:spPr bwMode="white">
        <a:xfrm>
          <a:off x="0" y="842295"/>
          <a:ext cx="1716721" cy="1123060"/>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0" scaled="1"/>
          <a:tileRect/>
        </a:gradFill>
        <a:ln w="25400" cmpd="dbl">
          <a:solidFill>
            <a:schemeClr val="bg1"/>
          </a:solidFill>
        </a:ln>
      </dsp:spPr>
      <dsp:style>
        <a:lnRef idx="3">
          <a:schemeClr val="lt1"/>
        </a:lnRef>
        <a:fillRef idx="1">
          <a:schemeClr val="accent1"/>
        </a:fillRef>
        <a:effectRef idx="1">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latin typeface="微软雅黑" panose="020B0503020204020204" pitchFamily="34" charset="-122"/>
              <a:ea typeface="微软雅黑" panose="020B0503020204020204" pitchFamily="34" charset="-122"/>
            </a:rPr>
            <a:t>准备</a:t>
          </a:r>
          <a:endParaRPr lang="en-US" altLang="zh-CN" sz="3200" b="1" dirty="0" smtClean="0">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3200" b="1" dirty="0" smtClean="0">
              <a:latin typeface="微软雅黑" panose="020B0503020204020204" pitchFamily="34" charset="-122"/>
              <a:ea typeface="微软雅黑" panose="020B0503020204020204" pitchFamily="34" charset="-122"/>
            </a:rPr>
            <a:t>阶段</a:t>
          </a:r>
          <a:endParaRPr lang="zh-CN" altLang="en-US" sz="3200" b="1" dirty="0">
            <a:latin typeface="微软雅黑" panose="020B0503020204020204" pitchFamily="34" charset="-122"/>
            <a:ea typeface="微软雅黑" panose="020B0503020204020204" pitchFamily="34" charset="-122"/>
          </a:endParaRPr>
        </a:p>
      </dsp:txBody>
      <dsp:txXfrm>
        <a:off x="0" y="842295"/>
        <a:ext cx="1716721" cy="1123060"/>
      </dsp:txXfrm>
    </dsp:sp>
    <dsp:sp modelId="{FAAAE9CF-1395-46E8-ABE3-1A7FEF445448}">
      <dsp:nvSpPr>
        <dsp:cNvPr id="5" name="圆角矩形 4"/>
        <dsp:cNvSpPr/>
      </dsp:nvSpPr>
      <dsp:spPr bwMode="white">
        <a:xfrm>
          <a:off x="2002841" y="842295"/>
          <a:ext cx="1716721" cy="1123060"/>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sp:spPr>
      <dsp:style>
        <a:lnRef idx="3">
          <a:schemeClr val="lt1"/>
        </a:lnRef>
        <a:fillRef idx="1">
          <a:schemeClr val="accent1"/>
        </a:fillRef>
        <a:effectRef idx="1">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网上</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申报</a:t>
          </a:r>
          <a:endParaRPr lang="zh-CN" altLang="en-US" sz="3200" b="1" dirty="0">
            <a:solidFill>
              <a:schemeClr val="bg1"/>
            </a:solidFill>
            <a:latin typeface="微软雅黑" panose="020B0503020204020204" pitchFamily="34" charset="-122"/>
            <a:ea typeface="微软雅黑" panose="020B0503020204020204" pitchFamily="34" charset="-122"/>
          </a:endParaRPr>
        </a:p>
      </dsp:txBody>
      <dsp:txXfrm>
        <a:off x="2002841" y="842295"/>
        <a:ext cx="1716721" cy="1123060"/>
      </dsp:txXfrm>
    </dsp:sp>
    <dsp:sp modelId="{A2A8FD21-01E8-4807-B2CA-081B9515441C}">
      <dsp:nvSpPr>
        <dsp:cNvPr id="6" name="圆角矩形 5"/>
        <dsp:cNvSpPr/>
      </dsp:nvSpPr>
      <dsp:spPr bwMode="white">
        <a:xfrm>
          <a:off x="4005682" y="855996"/>
          <a:ext cx="1716721" cy="1123060"/>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sp:spPr>
      <dsp:style>
        <a:lnRef idx="3">
          <a:schemeClr val="lt1"/>
        </a:lnRef>
        <a:fillRef idx="1">
          <a:schemeClr val="accent1"/>
        </a:fillRef>
        <a:effectRef idx="1">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现场</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确认</a:t>
          </a:r>
          <a:endParaRPr lang="zh-CN" altLang="en-US" sz="3200" b="1" dirty="0">
            <a:solidFill>
              <a:schemeClr val="bg1"/>
            </a:solidFill>
            <a:latin typeface="微软雅黑" panose="020B0503020204020204" pitchFamily="34" charset="-122"/>
            <a:ea typeface="微软雅黑" panose="020B0503020204020204" pitchFamily="34" charset="-122"/>
          </a:endParaRPr>
        </a:p>
      </dsp:txBody>
      <dsp:txXfrm>
        <a:off x="4005682" y="855996"/>
        <a:ext cx="1716721" cy="1123060"/>
      </dsp:txXfrm>
    </dsp:sp>
    <dsp:sp modelId="{CD27045D-8791-48A3-87D0-24A266923667}">
      <dsp:nvSpPr>
        <dsp:cNvPr id="7" name="圆角矩形 6"/>
        <dsp:cNvSpPr/>
      </dsp:nvSpPr>
      <dsp:spPr bwMode="white">
        <a:xfrm>
          <a:off x="6008524" y="842295"/>
          <a:ext cx="1716721" cy="1123060"/>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sp:spPr>
      <dsp:style>
        <a:lnRef idx="3">
          <a:schemeClr val="lt1"/>
        </a:lnRef>
        <a:fillRef idx="1">
          <a:schemeClr val="accent1"/>
        </a:fillRef>
        <a:effectRef idx="1">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注册机</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构审批</a:t>
          </a:r>
          <a:endParaRPr lang="zh-CN" altLang="en-US" sz="3200" b="1" dirty="0">
            <a:solidFill>
              <a:schemeClr val="bg1"/>
            </a:solidFill>
            <a:latin typeface="微软雅黑" panose="020B0503020204020204" pitchFamily="34" charset="-122"/>
            <a:ea typeface="微软雅黑" panose="020B0503020204020204" pitchFamily="34" charset="-122"/>
          </a:endParaRPr>
        </a:p>
      </dsp:txBody>
      <dsp:txXfrm>
        <a:off x="6008524" y="842295"/>
        <a:ext cx="1716721" cy="1123060"/>
      </dsp:txXfrm>
    </dsp:sp>
    <dsp:sp modelId="{B1B824B8-0942-474D-853F-01F643DE3238}">
      <dsp:nvSpPr>
        <dsp:cNvPr id="8" name="圆角矩形 7"/>
        <dsp:cNvSpPr/>
      </dsp:nvSpPr>
      <dsp:spPr bwMode="white">
        <a:xfrm>
          <a:off x="8011365" y="842295"/>
          <a:ext cx="1716721" cy="1123060"/>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ln w="25400" cmpd="dbl">
          <a:solidFill>
            <a:schemeClr val="bg1"/>
          </a:solidFill>
        </a:ln>
      </dsp:spPr>
      <dsp:style>
        <a:lnRef idx="3">
          <a:schemeClr val="lt1"/>
        </a:lnRef>
        <a:fillRef idx="1">
          <a:schemeClr val="accent1"/>
        </a:fillRef>
        <a:effectRef idx="1">
          <a:scrgbClr r="0" g="0" b="0"/>
        </a:effectRef>
        <a:fontRef idx="minor">
          <a:schemeClr val="lt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注册</a:t>
          </a:r>
          <a:endParaRPr lang="en-US" altLang="zh-CN" sz="3200" b="1" dirty="0" smtClean="0">
            <a:solidFill>
              <a:schemeClr val="bg1"/>
            </a:solidFill>
            <a:latin typeface="微软雅黑" panose="020B0503020204020204" pitchFamily="34" charset="-122"/>
            <a:ea typeface="微软雅黑" panose="020B0503020204020204" pitchFamily="34" charset="-122"/>
          </a:endParaRPr>
        </a:p>
        <a:p>
          <a:pPr lvl="0">
            <a:lnSpc>
              <a:spcPct val="100000"/>
            </a:lnSpc>
            <a:spcBef>
              <a:spcPct val="0"/>
            </a:spcBef>
            <a:spcAft>
              <a:spcPct val="35000"/>
            </a:spcAft>
          </a:pPr>
          <a:r>
            <a:rPr lang="zh-CN" altLang="en-US" sz="3200" b="1" dirty="0" smtClean="0">
              <a:solidFill>
                <a:schemeClr val="bg1"/>
              </a:solidFill>
              <a:latin typeface="微软雅黑" panose="020B0503020204020204" pitchFamily="34" charset="-122"/>
              <a:ea typeface="微软雅黑" panose="020B0503020204020204" pitchFamily="34" charset="-122"/>
            </a:rPr>
            <a:t>结束</a:t>
          </a:r>
          <a:endParaRPr lang="zh-CN" altLang="en-US" sz="3200" b="1" dirty="0">
            <a:solidFill>
              <a:schemeClr val="bg1"/>
            </a:solidFill>
            <a:latin typeface="微软雅黑" panose="020B0503020204020204" pitchFamily="34" charset="-122"/>
            <a:ea typeface="微软雅黑" panose="020B0503020204020204" pitchFamily="34" charset="-122"/>
          </a:endParaRPr>
        </a:p>
      </dsp:txBody>
      <dsp:txXfrm>
        <a:off x="8011365" y="842295"/>
        <a:ext cx="1716721" cy="1123060"/>
      </dsp:txXfrm>
    </dsp:sp>
  </dsp:spTree>
</dsp:drawing>
</file>

<file path=ppt/diagrams/drawing2.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3037118" cy="2050242"/>
        <a:chOff x="0" y="0"/>
        <a:chExt cx="3037118" cy="2050242"/>
      </a:xfrm>
    </dsp:grpSpPr>
    <dsp:sp modelId="{590A76BA-E798-48CB-844D-EBB9FD6DA252}">
      <dsp:nvSpPr>
        <dsp:cNvPr id="3" name="燕尾形 2"/>
        <dsp:cNvSpPr/>
      </dsp:nvSpPr>
      <dsp:spPr bwMode="white">
        <a:xfrm rot="5400000">
          <a:off x="-124134" y="124134"/>
          <a:ext cx="827562" cy="579294"/>
        </a:xfrm>
        <a:prstGeom prst="chevron">
          <a:avLst/>
        </a:prstGeom>
        <a:noFill/>
        <a:ln w="31750">
          <a:solidFill>
            <a:srgbClr val="FF9900"/>
          </a:solidFill>
        </a:ln>
      </dsp:spPr>
      <dsp:style>
        <a:lnRef idx="2">
          <a:schemeClr val="accent1">
            <a:shade val="80000"/>
          </a:schemeClr>
        </a:lnRef>
        <a:fillRef idx="1">
          <a:schemeClr val="lt1"/>
        </a:fillRef>
        <a:effectRef idx="0">
          <a:scrgbClr r="0" g="0" b="0"/>
        </a:effectRef>
        <a:fontRef idx="minor">
          <a:schemeClr val="lt1"/>
        </a:fontRef>
      </dsp:style>
      <dsp:txBody>
        <a:bodyPr rot="-5400000" lIns="8890" tIns="8890" rIns="8890" bIns="889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b="1" dirty="0" smtClean="0">
              <a:solidFill>
                <a:schemeClr val="dk1"/>
              </a:solidFill>
            </a:rPr>
            <a:t>初审</a:t>
          </a:r>
          <a:endParaRPr lang="zh-CN" altLang="en-US" b="1" dirty="0">
            <a:solidFill>
              <a:schemeClr val="dk1"/>
            </a:solidFill>
          </a:endParaRPr>
        </a:p>
      </dsp:txBody>
      <dsp:txXfrm rot="5400000">
        <a:off x="-124134" y="124134"/>
        <a:ext cx="827562" cy="579294"/>
      </dsp:txXfrm>
    </dsp:sp>
    <dsp:sp modelId="{1052FB80-18BE-470D-BDD3-7AE56DEDAD8B}">
      <dsp:nvSpPr>
        <dsp:cNvPr id="4" name="同侧圆角矩形 3"/>
        <dsp:cNvSpPr/>
      </dsp:nvSpPr>
      <dsp:spPr bwMode="white">
        <a:xfrm rot="5400000">
          <a:off x="1521871" y="-926996"/>
          <a:ext cx="537916" cy="2457824"/>
        </a:xfrm>
        <a:prstGeom prst="round2SameRect">
          <a:avLst/>
        </a:prstGeom>
        <a:solidFill>
          <a:schemeClr val="accent1">
            <a:lumMod val="60000"/>
            <a:lumOff val="40000"/>
            <a:alpha val="90000"/>
          </a:schemeClr>
        </a:solidFill>
        <a:ln w="25400" cmpd="thickThin">
          <a:solidFill>
            <a:srgbClr val="FF6600"/>
          </a:solidFill>
        </a:ln>
      </dsp:spPr>
      <dsp:style>
        <a:lnRef idx="2">
          <a:schemeClr val="accent1"/>
        </a:lnRef>
        <a:fillRef idx="1">
          <a:schemeClr val="accent1">
            <a:alpha val="90000"/>
            <a:tint val="40000"/>
          </a:schemeClr>
        </a:fillRef>
        <a:effectRef idx="0">
          <a:scrgbClr r="0" g="0" b="0"/>
        </a:effectRef>
        <a:fontRef idx="minor"/>
      </dsp:style>
      <dsp:txBody>
        <a:bodyPr rot="-5400000" lIns="184912" tIns="16510" rIns="16510" bIns="16510" anchor="ctr"/>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b="1" dirty="0" smtClean="0">
              <a:solidFill>
                <a:schemeClr val="dk1"/>
              </a:solidFill>
              <a:latin typeface="微软雅黑" panose="020B0503020204020204" pitchFamily="34" charset="-122"/>
              <a:ea typeface="微软雅黑" panose="020B0503020204020204" pitchFamily="34" charset="-122"/>
            </a:rPr>
            <a:t>初审机构初审</a:t>
          </a:r>
          <a:endParaRPr lang="zh-CN" altLang="en-US" b="1" dirty="0">
            <a:solidFill>
              <a:schemeClr val="dk1"/>
            </a:solidFill>
            <a:latin typeface="微软雅黑" panose="020B0503020204020204" pitchFamily="34" charset="-122"/>
            <a:ea typeface="微软雅黑" panose="020B0503020204020204" pitchFamily="34" charset="-122"/>
          </a:endParaRPr>
        </a:p>
      </dsp:txBody>
      <dsp:txXfrm rot="5400000">
        <a:off x="1521871" y="-926996"/>
        <a:ext cx="537916" cy="2457824"/>
      </dsp:txXfrm>
    </dsp:sp>
    <dsp:sp modelId="{CE24553D-C234-48DC-9777-84EE0FCA1EB9}">
      <dsp:nvSpPr>
        <dsp:cNvPr id="5" name="燕尾形 4"/>
        <dsp:cNvSpPr/>
      </dsp:nvSpPr>
      <dsp:spPr bwMode="white">
        <a:xfrm rot="5400000">
          <a:off x="-124134" y="735474"/>
          <a:ext cx="827562" cy="579294"/>
        </a:xfrm>
        <a:prstGeom prst="chevron">
          <a:avLst/>
        </a:prstGeom>
        <a:noFill/>
        <a:ln w="31750">
          <a:solidFill>
            <a:srgbClr val="FF9900"/>
          </a:solidFill>
        </a:ln>
      </dsp:spPr>
      <dsp:style>
        <a:lnRef idx="2">
          <a:schemeClr val="accent1">
            <a:shade val="80000"/>
          </a:schemeClr>
        </a:lnRef>
        <a:fillRef idx="1">
          <a:schemeClr val="lt1"/>
        </a:fillRef>
        <a:effectRef idx="0">
          <a:scrgbClr r="0" g="0" b="0"/>
        </a:effectRef>
        <a:fontRef idx="minor">
          <a:schemeClr val="lt1"/>
        </a:fontRef>
      </dsp:style>
      <dsp:txBody>
        <a:bodyPr rot="-5400000" lIns="8890" tIns="8890" rIns="8890" bIns="889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b="1" dirty="0" smtClean="0">
              <a:solidFill>
                <a:schemeClr val="dk1"/>
              </a:solidFill>
            </a:rPr>
            <a:t>复核</a:t>
          </a:r>
          <a:endParaRPr lang="zh-CN" altLang="en-US" b="1" dirty="0">
            <a:solidFill>
              <a:schemeClr val="dk1"/>
            </a:solidFill>
          </a:endParaRPr>
        </a:p>
      </dsp:txBody>
      <dsp:txXfrm rot="5400000">
        <a:off x="-124134" y="735474"/>
        <a:ext cx="827562" cy="579294"/>
      </dsp:txXfrm>
    </dsp:sp>
    <dsp:sp modelId="{1E48D040-64B6-4693-B9CC-FA77320BBF00}">
      <dsp:nvSpPr>
        <dsp:cNvPr id="6" name="同侧圆角矩形 5"/>
        <dsp:cNvSpPr/>
      </dsp:nvSpPr>
      <dsp:spPr bwMode="white">
        <a:xfrm rot="5400000">
          <a:off x="1539248" y="-348615"/>
          <a:ext cx="537916" cy="2457824"/>
        </a:xfrm>
        <a:prstGeom prst="round2SameRect">
          <a:avLst/>
        </a:prstGeom>
        <a:solidFill>
          <a:schemeClr val="accent1">
            <a:lumMod val="60000"/>
            <a:lumOff val="40000"/>
            <a:alpha val="90000"/>
          </a:schemeClr>
        </a:solidFill>
        <a:ln w="25400" cmpd="thickThin">
          <a:solidFill>
            <a:srgbClr val="FF6600"/>
          </a:solidFill>
        </a:ln>
      </dsp:spPr>
      <dsp:style>
        <a:lnRef idx="2">
          <a:schemeClr val="accent1"/>
        </a:lnRef>
        <a:fillRef idx="1">
          <a:schemeClr val="accent1">
            <a:alpha val="90000"/>
            <a:tint val="40000"/>
          </a:schemeClr>
        </a:fillRef>
        <a:effectRef idx="0">
          <a:scrgbClr r="0" g="0" b="0"/>
        </a:effectRef>
        <a:fontRef idx="minor"/>
      </dsp:style>
      <dsp:txBody>
        <a:bodyPr rot="-5400000" lIns="184912" tIns="16510" rIns="16510" bIns="16510" anchor="ctr"/>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b="1" dirty="0" smtClean="0">
              <a:solidFill>
                <a:schemeClr val="dk1"/>
              </a:solidFill>
              <a:latin typeface="微软雅黑" panose="020B0503020204020204" pitchFamily="34" charset="-122"/>
              <a:ea typeface="微软雅黑" panose="020B0503020204020204" pitchFamily="34" charset="-122"/>
            </a:rPr>
            <a:t>复核机构复核</a:t>
          </a:r>
          <a:endParaRPr lang="zh-CN" altLang="en-US" b="1" dirty="0">
            <a:solidFill>
              <a:schemeClr val="dk1"/>
            </a:solidFill>
            <a:latin typeface="微软雅黑" panose="020B0503020204020204" pitchFamily="34" charset="-122"/>
            <a:ea typeface="微软雅黑" panose="020B0503020204020204" pitchFamily="34" charset="-122"/>
          </a:endParaRPr>
        </a:p>
      </dsp:txBody>
      <dsp:txXfrm rot="5400000">
        <a:off x="1539248" y="-348615"/>
        <a:ext cx="537916" cy="2457824"/>
      </dsp:txXfrm>
    </dsp:sp>
    <dsp:sp modelId="{878B6F57-625F-4C10-ADEF-73BFEE469588}">
      <dsp:nvSpPr>
        <dsp:cNvPr id="7" name="燕尾形 6"/>
        <dsp:cNvSpPr/>
      </dsp:nvSpPr>
      <dsp:spPr bwMode="white">
        <a:xfrm rot="5400000">
          <a:off x="-124134" y="1346814"/>
          <a:ext cx="827562" cy="579294"/>
        </a:xfrm>
        <a:prstGeom prst="chevron">
          <a:avLst/>
        </a:prstGeom>
        <a:noFill/>
        <a:ln w="31750">
          <a:solidFill>
            <a:srgbClr val="FF9900"/>
          </a:solidFill>
        </a:ln>
      </dsp:spPr>
      <dsp:style>
        <a:lnRef idx="2">
          <a:schemeClr val="accent1">
            <a:shade val="80000"/>
          </a:schemeClr>
        </a:lnRef>
        <a:fillRef idx="1">
          <a:schemeClr val="lt1"/>
        </a:fillRef>
        <a:effectRef idx="0">
          <a:scrgbClr r="0" g="0" b="0"/>
        </a:effectRef>
        <a:fontRef idx="minor">
          <a:schemeClr val="lt1"/>
        </a:fontRef>
      </dsp:style>
      <dsp:txBody>
        <a:bodyPr rot="-5400000" lIns="8890" tIns="8890" rIns="8890" bIns="8890" anchor="ctr"/>
        <a:lstStyle>
          <a:lvl1pPr algn="ctr">
            <a:defRPr sz="1400"/>
          </a:lvl1pPr>
          <a:lvl2pPr marL="57150" indent="-57150" algn="ctr">
            <a:defRPr sz="1000"/>
          </a:lvl2pPr>
          <a:lvl3pPr marL="114300" indent="-57150" algn="ctr">
            <a:defRPr sz="1000"/>
          </a:lvl3pPr>
          <a:lvl4pPr marL="171450" indent="-57150" algn="ctr">
            <a:defRPr sz="1000"/>
          </a:lvl4pPr>
          <a:lvl5pPr marL="228600" indent="-57150" algn="ctr">
            <a:defRPr sz="1000"/>
          </a:lvl5pPr>
          <a:lvl6pPr marL="285750" indent="-57150" algn="ctr">
            <a:defRPr sz="1000"/>
          </a:lvl6pPr>
          <a:lvl7pPr marL="342900" indent="-57150" algn="ctr">
            <a:defRPr sz="1000"/>
          </a:lvl7pPr>
          <a:lvl8pPr marL="400050" indent="-57150" algn="ctr">
            <a:defRPr sz="1000"/>
          </a:lvl8pPr>
          <a:lvl9pPr marL="457200" indent="-57150" algn="ctr">
            <a:defRPr sz="1000"/>
          </a:lvl9pPr>
        </a:lstStyle>
        <a:p>
          <a:pPr lvl="0">
            <a:lnSpc>
              <a:spcPct val="100000"/>
            </a:lnSpc>
            <a:spcBef>
              <a:spcPct val="0"/>
            </a:spcBef>
            <a:spcAft>
              <a:spcPct val="35000"/>
            </a:spcAft>
          </a:pPr>
          <a:r>
            <a:rPr lang="zh-CN" altLang="en-US" b="1" dirty="0" smtClean="0">
              <a:solidFill>
                <a:schemeClr val="dk1"/>
              </a:solidFill>
            </a:rPr>
            <a:t>终审</a:t>
          </a:r>
          <a:endParaRPr lang="zh-CN" altLang="en-US" b="1" dirty="0">
            <a:solidFill>
              <a:schemeClr val="dk1"/>
            </a:solidFill>
          </a:endParaRPr>
        </a:p>
      </dsp:txBody>
      <dsp:txXfrm rot="5400000">
        <a:off x="-124134" y="1346814"/>
        <a:ext cx="827562" cy="579294"/>
      </dsp:txXfrm>
    </dsp:sp>
    <dsp:sp modelId="{827216D9-2454-4787-ACC3-CDEE5EB6A31C}">
      <dsp:nvSpPr>
        <dsp:cNvPr id="8" name="同侧圆角矩形 7"/>
        <dsp:cNvSpPr/>
      </dsp:nvSpPr>
      <dsp:spPr bwMode="white">
        <a:xfrm rot="5400000">
          <a:off x="1539248" y="262725"/>
          <a:ext cx="537916" cy="2457824"/>
        </a:xfrm>
        <a:prstGeom prst="round2SameRect">
          <a:avLst/>
        </a:prstGeom>
        <a:solidFill>
          <a:schemeClr val="accent1">
            <a:lumMod val="60000"/>
            <a:lumOff val="40000"/>
            <a:alpha val="90000"/>
          </a:schemeClr>
        </a:solidFill>
        <a:ln w="25400" cmpd="thickThin">
          <a:solidFill>
            <a:srgbClr val="FF6600"/>
          </a:solidFill>
        </a:ln>
      </dsp:spPr>
      <dsp:style>
        <a:lnRef idx="2">
          <a:schemeClr val="accent1"/>
        </a:lnRef>
        <a:fillRef idx="1">
          <a:schemeClr val="accent1">
            <a:alpha val="90000"/>
            <a:tint val="40000"/>
          </a:schemeClr>
        </a:fillRef>
        <a:effectRef idx="0">
          <a:scrgbClr r="0" g="0" b="0"/>
        </a:effectRef>
        <a:fontRef idx="minor"/>
      </dsp:style>
      <dsp:txBody>
        <a:bodyPr rot="-5400000" lIns="184912" tIns="16510" rIns="16510" bIns="16510" anchor="ctr"/>
        <a:lstStyle>
          <a:lvl1pPr algn="l">
            <a:defRPr sz="2600"/>
          </a:lvl1pPr>
          <a:lvl2pPr marL="228600" indent="-228600" algn="l">
            <a:defRPr sz="2600"/>
          </a:lvl2pPr>
          <a:lvl3pPr marL="457200" indent="-228600" algn="l">
            <a:defRPr sz="2600"/>
          </a:lvl3pPr>
          <a:lvl4pPr marL="685800" indent="-228600" algn="l">
            <a:defRPr sz="2600"/>
          </a:lvl4pPr>
          <a:lvl5pPr marL="914400" indent="-228600" algn="l">
            <a:defRPr sz="2600"/>
          </a:lvl5pPr>
          <a:lvl6pPr marL="1143000" indent="-228600" algn="l">
            <a:defRPr sz="2600"/>
          </a:lvl6pPr>
          <a:lvl7pPr marL="1371600" indent="-228600" algn="l">
            <a:defRPr sz="2600"/>
          </a:lvl7pPr>
          <a:lvl8pPr marL="1600200" indent="-228600" algn="l">
            <a:defRPr sz="2600"/>
          </a:lvl8pPr>
          <a:lvl9pPr marL="1828800" indent="-228600" algn="l">
            <a:defRPr sz="2600"/>
          </a:lvl9pPr>
        </a:lstStyle>
        <a:p>
          <a:pPr lvl="1">
            <a:lnSpc>
              <a:spcPct val="100000"/>
            </a:lnSpc>
            <a:spcBef>
              <a:spcPct val="0"/>
            </a:spcBef>
            <a:spcAft>
              <a:spcPct val="15000"/>
            </a:spcAft>
            <a:buChar char="•"/>
          </a:pPr>
          <a:r>
            <a:rPr lang="zh-CN" altLang="en-US" b="1" dirty="0" smtClean="0">
              <a:solidFill>
                <a:schemeClr val="dk1"/>
              </a:solidFill>
              <a:latin typeface="微软雅黑" panose="020B0503020204020204" pitchFamily="34" charset="-122"/>
              <a:ea typeface="微软雅黑" panose="020B0503020204020204" pitchFamily="34" charset="-122"/>
            </a:rPr>
            <a:t>终审机构终审</a:t>
          </a:r>
          <a:endParaRPr lang="zh-CN" altLang="en-US" b="1" dirty="0">
            <a:solidFill>
              <a:schemeClr val="dk1"/>
            </a:solidFill>
            <a:latin typeface="微软雅黑" panose="020B0503020204020204" pitchFamily="34" charset="-122"/>
            <a:ea typeface="微软雅黑" panose="020B0503020204020204" pitchFamily="34" charset="-122"/>
          </a:endParaRPr>
        </a:p>
      </dsp:txBody>
      <dsp:txXfrm rot="5400000">
        <a:off x="1539248" y="262725"/>
        <a:ext cx="537916" cy="2457824"/>
      </dsp:txXfrm>
    </dsp:sp>
  </dsp:spTree>
</dsp:drawing>
</file>

<file path=ppt/diagrams/drawing3.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142178" cy="1349418"/>
        <a:chOff x="0" y="0"/>
        <a:chExt cx="9142178" cy="1349418"/>
      </a:xfrm>
    </dsp:grpSpPr>
    <dsp:sp modelId="{4A52B821-2DBA-4679-AE3B-7E6D2F5F91C1}">
      <dsp:nvSpPr>
        <dsp:cNvPr id="3" name="右箭头 2"/>
        <dsp:cNvSpPr/>
      </dsp:nvSpPr>
      <dsp:spPr bwMode="white">
        <a:xfrm>
          <a:off x="685663" y="0"/>
          <a:ext cx="7770851" cy="1349418"/>
        </a:xfrm>
        <a:prstGeom prst="rightArrow">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sp:spPr>
      <dsp:style>
        <a:lnRef idx="0">
          <a:schemeClr val="accent1"/>
        </a:lnRef>
        <a:fillRef idx="1">
          <a:schemeClr val="accent1">
            <a:tint val="40000"/>
          </a:schemeClr>
        </a:fillRef>
        <a:effectRef idx="1">
          <a:scrgbClr r="0" g="0" b="0"/>
        </a:effectRef>
        <a:fontRef idx="minor"/>
      </dsp:style>
      <dsp:txXfrm>
        <a:off x="685663" y="0"/>
        <a:ext cx="7770851" cy="1349418"/>
      </dsp:txXfrm>
    </dsp:sp>
    <dsp:sp modelId="{AE3A1512-95F3-4D45-9895-1D03FE602B4C}">
      <dsp:nvSpPr>
        <dsp:cNvPr id="4" name="圆角矩形 3"/>
        <dsp:cNvSpPr/>
      </dsp:nvSpPr>
      <dsp:spPr bwMode="white">
        <a:xfrm>
          <a:off x="0" y="404825"/>
          <a:ext cx="1613326" cy="539767"/>
        </a:xfrm>
        <a:prstGeom prst="roundRect">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a:sp3d prstMaterial="dkEdge">
          <a:bevelT w="8200" h="38100"/>
        </a:sp3d>
      </dsp:spPr>
      <dsp:style>
        <a:lnRef idx="0">
          <a:schemeClr val="lt1"/>
        </a:lnRef>
        <a:fillRef idx="2">
          <a:schemeClr val="accent1"/>
        </a:fillRef>
        <a:effectRef idx="1">
          <a:scrgbClr r="0" g="0" b="0"/>
        </a:effectRef>
        <a:fontRef idx="minor">
          <a:schemeClr val="dk1"/>
        </a:fontRef>
      </dsp:style>
      <dsp:txBody>
        <a:bodyPr lIns="137160" tIns="137160" rIns="137160" bIns="13716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600" b="1" dirty="0" smtClean="0">
              <a:solidFill>
                <a:schemeClr val="tx1"/>
              </a:solidFill>
              <a:latin typeface="微软雅黑" panose="020B0503020204020204" pitchFamily="34" charset="-122"/>
              <a:ea typeface="微软雅黑" panose="020B0503020204020204" pitchFamily="34" charset="-122"/>
            </a:rPr>
            <a:t>准备阶段</a:t>
          </a:r>
          <a:endParaRPr lang="zh-CN" altLang="en-US" sz="3600" b="1" dirty="0">
            <a:solidFill>
              <a:schemeClr val="tx1"/>
            </a:solidFill>
            <a:latin typeface="微软雅黑" panose="020B0503020204020204" pitchFamily="34" charset="-122"/>
            <a:ea typeface="微软雅黑" panose="020B0503020204020204" pitchFamily="34" charset="-122"/>
          </a:endParaRPr>
        </a:p>
      </dsp:txBody>
      <dsp:txXfrm>
        <a:off x="0" y="404825"/>
        <a:ext cx="1613326" cy="539767"/>
      </dsp:txXfrm>
    </dsp:sp>
    <dsp:sp modelId="{FAAAE9CF-1395-46E8-ABE3-1A7FEF445448}">
      <dsp:nvSpPr>
        <dsp:cNvPr id="5" name="圆角矩形 4"/>
        <dsp:cNvSpPr/>
      </dsp:nvSpPr>
      <dsp:spPr bwMode="white">
        <a:xfrm>
          <a:off x="1882213" y="404825"/>
          <a:ext cx="1613326" cy="539767"/>
        </a:xfrm>
        <a:prstGeom prst="roundRect">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网上申报</a:t>
          </a:r>
        </a:p>
      </dsp:txBody>
      <dsp:txXfrm>
        <a:off x="1882213" y="404825"/>
        <a:ext cx="1613326" cy="539767"/>
      </dsp:txXfrm>
    </dsp:sp>
    <dsp:sp modelId="{4E13DF2C-B746-4E2E-B568-81FFA7197CD7}">
      <dsp:nvSpPr>
        <dsp:cNvPr id="6" name="圆角矩形 5"/>
        <dsp:cNvSpPr/>
      </dsp:nvSpPr>
      <dsp:spPr bwMode="white">
        <a:xfrm>
          <a:off x="3764426" y="404825"/>
          <a:ext cx="1613326" cy="539767"/>
        </a:xfrm>
        <a:prstGeom prst="roundRect">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现场确认</a:t>
          </a:r>
        </a:p>
      </dsp:txBody>
      <dsp:txXfrm>
        <a:off x="3764426" y="404825"/>
        <a:ext cx="1613326" cy="539767"/>
      </dsp:txXfrm>
    </dsp:sp>
    <dsp:sp modelId="{B1349E6A-CDB7-4DBE-B66B-5475C18DFE03}">
      <dsp:nvSpPr>
        <dsp:cNvPr id="7" name="圆角矩形 6"/>
        <dsp:cNvSpPr/>
      </dsp:nvSpPr>
      <dsp:spPr bwMode="white">
        <a:xfrm>
          <a:off x="5646639" y="404825"/>
          <a:ext cx="1613326" cy="539767"/>
        </a:xfrm>
        <a:prstGeom prst="roundRect">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机构审批</a:t>
          </a:r>
        </a:p>
      </dsp:txBody>
      <dsp:txXfrm>
        <a:off x="5646639" y="404825"/>
        <a:ext cx="1613326" cy="539767"/>
      </dsp:txXfrm>
    </dsp:sp>
    <dsp:sp modelId="{B18D92F8-F447-4DC4-B0C6-6807191E87DB}">
      <dsp:nvSpPr>
        <dsp:cNvPr id="8" name="圆角矩形 7"/>
        <dsp:cNvSpPr/>
      </dsp:nvSpPr>
      <dsp:spPr bwMode="white">
        <a:xfrm>
          <a:off x="7528852" y="404825"/>
          <a:ext cx="1613326" cy="539767"/>
        </a:xfrm>
        <a:prstGeom prst="roundRect">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solidFill>
            <a:schemeClr val="accent2"/>
          </a:solidFill>
        </a:ln>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1800" b="1" dirty="0" smtClean="0">
              <a:solidFill>
                <a:schemeClr val="bg1">
                  <a:lumMod val="75000"/>
                </a:schemeClr>
              </a:solidFill>
              <a:highlight>
                <a:srgbClr val="000000"/>
              </a:highlight>
              <a:latin typeface="微软雅黑" panose="020B0503020204020204" pitchFamily="34" charset="-122"/>
              <a:ea typeface="微软雅黑" panose="020B0503020204020204" pitchFamily="34" charset="-122"/>
            </a:rPr>
            <a:t>注册结束</a:t>
          </a:r>
        </a:p>
      </dsp:txBody>
      <dsp:txXfrm>
        <a:off x="7528852" y="404825"/>
        <a:ext cx="1613326" cy="539767"/>
      </dsp:txXfrm>
    </dsp:sp>
  </dsp:spTree>
</dsp:drawing>
</file>

<file path=ppt/diagrams/drawing4.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613603" cy="1197068"/>
        <a:chOff x="0" y="0"/>
        <a:chExt cx="9613603" cy="1197068"/>
      </a:xfrm>
    </dsp:grpSpPr>
    <dsp:sp modelId="{4A52B821-2DBA-4679-AE3B-7E6D2F5F91C1}">
      <dsp:nvSpPr>
        <dsp:cNvPr id="3" name="右箭头 2"/>
        <dsp:cNvSpPr/>
      </dsp:nvSpPr>
      <dsp:spPr bwMode="white">
        <a:xfrm>
          <a:off x="721020" y="0"/>
          <a:ext cx="8171563" cy="1197068"/>
        </a:xfrm>
        <a:prstGeom prst="rightArrow">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sp:spPr>
      <dsp:style>
        <a:lnRef idx="0">
          <a:schemeClr val="accent1"/>
        </a:lnRef>
        <a:fillRef idx="1">
          <a:schemeClr val="accent1">
            <a:tint val="40000"/>
          </a:schemeClr>
        </a:fillRef>
        <a:effectRef idx="1">
          <a:scrgbClr r="0" g="0" b="0"/>
        </a:effectRef>
        <a:fontRef idx="minor"/>
      </dsp:style>
      <dsp:txXfrm>
        <a:off x="721020" y="0"/>
        <a:ext cx="8171563" cy="1197068"/>
      </dsp:txXfrm>
    </dsp:sp>
    <dsp:sp modelId="{AE3A1512-95F3-4D45-9895-1D03FE602B4C}">
      <dsp:nvSpPr>
        <dsp:cNvPr id="4" name="圆角矩形 3"/>
        <dsp:cNvSpPr/>
      </dsp:nvSpPr>
      <dsp:spPr bwMode="white">
        <a:xfrm>
          <a:off x="0" y="359120"/>
          <a:ext cx="1696518"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bg1">
                  <a:lumMod val="75000"/>
                </a:schemeClr>
              </a:solidFill>
              <a:highlight>
                <a:srgbClr val="000000"/>
              </a:highlight>
            </a:rPr>
            <a:t>准备阶段</a:t>
          </a:r>
        </a:p>
      </dsp:txBody>
      <dsp:txXfrm>
        <a:off x="0" y="359120"/>
        <a:ext cx="1696518" cy="478827"/>
      </dsp:txXfrm>
    </dsp:sp>
    <dsp:sp modelId="{FAAAE9CF-1395-46E8-ABE3-1A7FEF445448}">
      <dsp:nvSpPr>
        <dsp:cNvPr id="5" name="圆角矩形 4"/>
        <dsp:cNvSpPr/>
      </dsp:nvSpPr>
      <dsp:spPr bwMode="white">
        <a:xfrm>
          <a:off x="1979271" y="359120"/>
          <a:ext cx="1696518"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lIns="137160" tIns="137160" rIns="137160" bIns="1371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3600" b="1" dirty="0" smtClean="0">
              <a:solidFill>
                <a:schemeClr val="tx1"/>
              </a:solidFill>
              <a:latin typeface="微软雅黑" panose="020B0503020204020204" pitchFamily="34" charset="-122"/>
              <a:ea typeface="微软雅黑" panose="020B0503020204020204" pitchFamily="34" charset="-122"/>
            </a:rPr>
            <a:t>网上申报</a:t>
          </a:r>
          <a:endParaRPr lang="zh-CN" altLang="en-US" sz="3600" b="1" dirty="0">
            <a:solidFill>
              <a:schemeClr val="tx1"/>
            </a:solidFill>
            <a:latin typeface="微软雅黑" panose="020B0503020204020204" pitchFamily="34" charset="-122"/>
            <a:ea typeface="微软雅黑" panose="020B0503020204020204" pitchFamily="34" charset="-122"/>
          </a:endParaRPr>
        </a:p>
      </dsp:txBody>
      <dsp:txXfrm>
        <a:off x="1979271" y="359120"/>
        <a:ext cx="1696518" cy="478827"/>
      </dsp:txXfrm>
    </dsp:sp>
    <dsp:sp modelId="{4E13DF2C-B746-4E2E-B568-81FFA7197CD7}">
      <dsp:nvSpPr>
        <dsp:cNvPr id="6" name="圆角矩形 5"/>
        <dsp:cNvSpPr/>
      </dsp:nvSpPr>
      <dsp:spPr bwMode="white">
        <a:xfrm>
          <a:off x="3958542" y="359120"/>
          <a:ext cx="1696518"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0960" tIns="60960" rIns="60960" bIns="609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600" b="1" dirty="0" smtClean="0">
              <a:solidFill>
                <a:schemeClr val="bg1">
                  <a:lumMod val="85000"/>
                </a:schemeClr>
              </a:solidFill>
              <a:highlight>
                <a:srgbClr val="000000"/>
              </a:highlight>
              <a:latin typeface="宋体" panose="02010600030101010101" pitchFamily="2" charset="-122"/>
              <a:ea typeface="宋体" panose="02010600030101010101" pitchFamily="2" charset="-122"/>
            </a:rPr>
            <a:t>现场确认</a:t>
          </a:r>
        </a:p>
      </dsp:txBody>
      <dsp:txXfrm>
        <a:off x="3958542" y="359120"/>
        <a:ext cx="1696518" cy="478827"/>
      </dsp:txXfrm>
    </dsp:sp>
    <dsp:sp modelId="{B1349E6A-CDB7-4DBE-B66B-5475C18DFE03}">
      <dsp:nvSpPr>
        <dsp:cNvPr id="7" name="圆角矩形 6"/>
        <dsp:cNvSpPr/>
      </dsp:nvSpPr>
      <dsp:spPr bwMode="white">
        <a:xfrm>
          <a:off x="5937814" y="359120"/>
          <a:ext cx="1696518"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bg1">
                  <a:lumMod val="75000"/>
                </a:schemeClr>
              </a:solidFill>
              <a:highlight>
                <a:srgbClr val="000000"/>
              </a:highlight>
            </a:rPr>
            <a:t>机构审批</a:t>
          </a:r>
        </a:p>
      </dsp:txBody>
      <dsp:txXfrm>
        <a:off x="5937814" y="359120"/>
        <a:ext cx="1696518" cy="478827"/>
      </dsp:txXfrm>
    </dsp:sp>
    <dsp:sp modelId="{B18D92F8-F447-4DC4-B0C6-6807191E87DB}">
      <dsp:nvSpPr>
        <dsp:cNvPr id="8" name="圆角矩形 7"/>
        <dsp:cNvSpPr/>
      </dsp:nvSpPr>
      <dsp:spPr bwMode="white">
        <a:xfrm>
          <a:off x="7917085" y="359120"/>
          <a:ext cx="1696518"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bg1">
                  <a:lumMod val="75000"/>
                </a:schemeClr>
              </a:solidFill>
              <a:highlight>
                <a:srgbClr val="000000"/>
              </a:highlight>
            </a:rPr>
            <a:t>注册结束</a:t>
          </a:r>
        </a:p>
      </dsp:txBody>
      <dsp:txXfrm>
        <a:off x="7917085" y="359120"/>
        <a:ext cx="1696518" cy="478827"/>
      </dsp:txXfrm>
    </dsp:sp>
  </dsp:spTree>
</dsp:drawing>
</file>

<file path=ppt/diagrams/drawing5.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9037668" cy="1197068"/>
        <a:chOff x="0" y="0"/>
        <a:chExt cx="9037668" cy="1197068"/>
      </a:xfrm>
    </dsp:grpSpPr>
    <dsp:sp modelId="{4A52B821-2DBA-4679-AE3B-7E6D2F5F91C1}">
      <dsp:nvSpPr>
        <dsp:cNvPr id="3" name="右箭头 2"/>
        <dsp:cNvSpPr/>
      </dsp:nvSpPr>
      <dsp:spPr bwMode="white">
        <a:xfrm>
          <a:off x="677825" y="0"/>
          <a:ext cx="7682018" cy="1197068"/>
        </a:xfrm>
        <a:prstGeom prst="rightArrow">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sp:spPr>
      <dsp:style>
        <a:lnRef idx="0">
          <a:schemeClr val="accent1"/>
        </a:lnRef>
        <a:fillRef idx="1">
          <a:schemeClr val="accent1">
            <a:tint val="40000"/>
          </a:schemeClr>
        </a:fillRef>
        <a:effectRef idx="1">
          <a:scrgbClr r="0" g="0" b="0"/>
        </a:effectRef>
        <a:fontRef idx="minor"/>
      </dsp:style>
      <dsp:txXfrm>
        <a:off x="677825" y="0"/>
        <a:ext cx="7682018" cy="1197068"/>
      </dsp:txXfrm>
    </dsp:sp>
    <dsp:sp modelId="{AE3A1512-95F3-4D45-9895-1D03FE602B4C}">
      <dsp:nvSpPr>
        <dsp:cNvPr id="4" name="圆角矩形 3"/>
        <dsp:cNvSpPr/>
      </dsp:nvSpPr>
      <dsp:spPr bwMode="white">
        <a:xfrm>
          <a:off x="0" y="359120"/>
          <a:ext cx="1594883"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bg1">
                  <a:lumMod val="75000"/>
                </a:schemeClr>
              </a:solidFill>
              <a:highlight>
                <a:srgbClr val="000000"/>
              </a:highlight>
            </a:rPr>
            <a:t>准备阶段</a:t>
          </a:r>
        </a:p>
      </dsp:txBody>
      <dsp:txXfrm>
        <a:off x="0" y="359120"/>
        <a:ext cx="1594883" cy="478827"/>
      </dsp:txXfrm>
    </dsp:sp>
    <dsp:sp modelId="{FAAAE9CF-1395-46E8-ABE3-1A7FEF445448}">
      <dsp:nvSpPr>
        <dsp:cNvPr id="5" name="圆角矩形 4"/>
        <dsp:cNvSpPr/>
      </dsp:nvSpPr>
      <dsp:spPr bwMode="white">
        <a:xfrm>
          <a:off x="1860696" y="359120"/>
          <a:ext cx="1594883"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bg1">
                  <a:lumMod val="75000"/>
                </a:schemeClr>
              </a:solidFill>
              <a:highlight>
                <a:srgbClr val="000000"/>
              </a:highlight>
            </a:rPr>
            <a:t>网上申报</a:t>
          </a:r>
        </a:p>
      </dsp:txBody>
      <dsp:txXfrm>
        <a:off x="1860696" y="359120"/>
        <a:ext cx="1594883" cy="478827"/>
      </dsp:txXfrm>
    </dsp:sp>
    <dsp:sp modelId="{4E13DF2C-B746-4E2E-B568-81FFA7197CD7}">
      <dsp:nvSpPr>
        <dsp:cNvPr id="6" name="圆角矩形 5"/>
        <dsp:cNvSpPr/>
      </dsp:nvSpPr>
      <dsp:spPr bwMode="white">
        <a:xfrm>
          <a:off x="3721393" y="359120"/>
          <a:ext cx="1594883"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lIns="137160" tIns="137160" rIns="137160" bIns="1371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3600" b="1" dirty="0" smtClean="0">
              <a:solidFill>
                <a:schemeClr val="tx1"/>
              </a:solidFill>
              <a:latin typeface="微软雅黑" panose="020B0503020204020204" pitchFamily="34" charset="-122"/>
              <a:ea typeface="微软雅黑" panose="020B0503020204020204" pitchFamily="34" charset="-122"/>
            </a:rPr>
            <a:t>现场确认</a:t>
          </a:r>
          <a:endParaRPr lang="zh-CN" altLang="en-US" sz="3600" b="1" dirty="0">
            <a:solidFill>
              <a:schemeClr val="tx1"/>
            </a:solidFill>
            <a:latin typeface="微软雅黑" panose="020B0503020204020204" pitchFamily="34" charset="-122"/>
            <a:ea typeface="微软雅黑" panose="020B0503020204020204" pitchFamily="34" charset="-122"/>
          </a:endParaRPr>
        </a:p>
      </dsp:txBody>
      <dsp:txXfrm>
        <a:off x="3721393" y="359120"/>
        <a:ext cx="1594883" cy="478827"/>
      </dsp:txXfrm>
    </dsp:sp>
    <dsp:sp modelId="{B1349E6A-CDB7-4DBE-B66B-5475C18DFE03}">
      <dsp:nvSpPr>
        <dsp:cNvPr id="7" name="圆角矩形 6"/>
        <dsp:cNvSpPr/>
      </dsp:nvSpPr>
      <dsp:spPr bwMode="white">
        <a:xfrm>
          <a:off x="5582089" y="359120"/>
          <a:ext cx="1594883"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bg1">
                  <a:lumMod val="75000"/>
                </a:schemeClr>
              </a:solidFill>
              <a:highlight>
                <a:srgbClr val="000000"/>
              </a:highlight>
            </a:rPr>
            <a:t>机构审批</a:t>
          </a:r>
        </a:p>
      </dsp:txBody>
      <dsp:txXfrm>
        <a:off x="5582089" y="359120"/>
        <a:ext cx="1594883" cy="478827"/>
      </dsp:txXfrm>
    </dsp:sp>
    <dsp:sp modelId="{B18D92F8-F447-4DC4-B0C6-6807191E87DB}">
      <dsp:nvSpPr>
        <dsp:cNvPr id="8" name="圆角矩形 7"/>
        <dsp:cNvSpPr/>
      </dsp:nvSpPr>
      <dsp:spPr bwMode="white">
        <a:xfrm>
          <a:off x="7442785" y="359120"/>
          <a:ext cx="1594883"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bg1">
                  <a:lumMod val="75000"/>
                </a:schemeClr>
              </a:solidFill>
              <a:highlight>
                <a:srgbClr val="000000"/>
              </a:highlight>
            </a:rPr>
            <a:t>注册结束</a:t>
          </a:r>
        </a:p>
      </dsp:txBody>
      <dsp:txXfrm>
        <a:off x="7442785" y="359120"/>
        <a:ext cx="1594883" cy="478827"/>
      </dsp:txXfrm>
    </dsp:sp>
  </dsp:spTree>
</dsp:drawing>
</file>

<file path=ppt/diagrams/drawing6.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621190" cy="1197067"/>
        <a:chOff x="0" y="0"/>
        <a:chExt cx="8621190" cy="1197067"/>
      </a:xfrm>
    </dsp:grpSpPr>
    <dsp:sp modelId="{4A52B821-2DBA-4679-AE3B-7E6D2F5F91C1}">
      <dsp:nvSpPr>
        <dsp:cNvPr id="3" name="右箭头 2"/>
        <dsp:cNvSpPr/>
      </dsp:nvSpPr>
      <dsp:spPr bwMode="white">
        <a:xfrm>
          <a:off x="646589" y="0"/>
          <a:ext cx="7328012" cy="1197067"/>
        </a:xfrm>
        <a:prstGeom prst="rightArrow">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sp:spPr>
      <dsp:style>
        <a:lnRef idx="0">
          <a:schemeClr val="accent1"/>
        </a:lnRef>
        <a:fillRef idx="1">
          <a:schemeClr val="accent1">
            <a:tint val="40000"/>
          </a:schemeClr>
        </a:fillRef>
        <a:effectRef idx="1">
          <a:scrgbClr r="0" g="0" b="0"/>
        </a:effectRef>
        <a:fontRef idx="minor"/>
      </dsp:style>
      <dsp:txXfrm>
        <a:off x="646589" y="0"/>
        <a:ext cx="7328012" cy="1197067"/>
      </dsp:txXfrm>
    </dsp:sp>
    <dsp:sp modelId="{AE3A1512-95F3-4D45-9895-1D03FE602B4C}">
      <dsp:nvSpPr>
        <dsp:cNvPr id="4" name="圆角矩形 3"/>
        <dsp:cNvSpPr/>
      </dsp:nvSpPr>
      <dsp:spPr bwMode="white">
        <a:xfrm>
          <a:off x="0" y="359120"/>
          <a:ext cx="1521386"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tx1"/>
              </a:solidFill>
            </a:rPr>
            <a:t>准备阶段</a:t>
          </a:r>
        </a:p>
      </dsp:txBody>
      <dsp:txXfrm>
        <a:off x="0" y="359120"/>
        <a:ext cx="1521386" cy="478827"/>
      </dsp:txXfrm>
    </dsp:sp>
    <dsp:sp modelId="{FAAAE9CF-1395-46E8-ABE3-1A7FEF445448}">
      <dsp:nvSpPr>
        <dsp:cNvPr id="5" name="圆角矩形 4"/>
        <dsp:cNvSpPr/>
      </dsp:nvSpPr>
      <dsp:spPr bwMode="white">
        <a:xfrm>
          <a:off x="1774951" y="359120"/>
          <a:ext cx="1521386"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tx1"/>
              </a:solidFill>
            </a:rPr>
            <a:t>网上申报</a:t>
          </a:r>
        </a:p>
      </dsp:txBody>
      <dsp:txXfrm>
        <a:off x="1774951" y="359120"/>
        <a:ext cx="1521386" cy="478827"/>
      </dsp:txXfrm>
    </dsp:sp>
    <dsp:sp modelId="{4E13DF2C-B746-4E2E-B568-81FFA7197CD7}">
      <dsp:nvSpPr>
        <dsp:cNvPr id="6" name="圆角矩形 5"/>
        <dsp:cNvSpPr/>
      </dsp:nvSpPr>
      <dsp:spPr bwMode="white">
        <a:xfrm>
          <a:off x="3549902" y="359120"/>
          <a:ext cx="1521386"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57150" tIns="57150" rIns="57150" bIns="5715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1500" b="1" dirty="0" smtClean="0">
              <a:solidFill>
                <a:schemeClr val="tx1"/>
              </a:solidFill>
            </a:rPr>
            <a:t>现场确认</a:t>
          </a:r>
        </a:p>
      </dsp:txBody>
      <dsp:txXfrm>
        <a:off x="3549902" y="359120"/>
        <a:ext cx="1521386" cy="478827"/>
      </dsp:txXfrm>
    </dsp:sp>
    <dsp:sp modelId="{B1349E6A-CDB7-4DBE-B66B-5475C18DFE03}">
      <dsp:nvSpPr>
        <dsp:cNvPr id="7" name="圆角矩形 6"/>
        <dsp:cNvSpPr/>
      </dsp:nvSpPr>
      <dsp:spPr bwMode="white">
        <a:xfrm>
          <a:off x="5324853" y="359120"/>
          <a:ext cx="1521386"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lIns="137160" tIns="137160" rIns="137160" bIns="13716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sz="3600" b="1" dirty="0" smtClean="0">
              <a:solidFill>
                <a:schemeClr val="tx1"/>
              </a:solidFill>
              <a:latin typeface="微软雅黑" panose="020B0503020204020204" pitchFamily="34" charset="-122"/>
              <a:ea typeface="微软雅黑" panose="020B0503020204020204" pitchFamily="34" charset="-122"/>
            </a:rPr>
            <a:t>机构审批</a:t>
          </a:r>
          <a:endParaRPr lang="zh-CN" altLang="en-US" sz="3600" b="1" dirty="0">
            <a:solidFill>
              <a:schemeClr val="tx1"/>
            </a:solidFill>
            <a:latin typeface="微软雅黑" panose="020B0503020204020204" pitchFamily="34" charset="-122"/>
            <a:ea typeface="微软雅黑" panose="020B0503020204020204" pitchFamily="34" charset="-122"/>
          </a:endParaRPr>
        </a:p>
      </dsp:txBody>
      <dsp:txXfrm>
        <a:off x="5324853" y="359120"/>
        <a:ext cx="1521386" cy="478827"/>
      </dsp:txXfrm>
    </dsp:sp>
    <dsp:sp modelId="{B18D92F8-F447-4DC4-B0C6-6807191E87DB}">
      <dsp:nvSpPr>
        <dsp:cNvPr id="8" name="圆角矩形 7"/>
        <dsp:cNvSpPr/>
      </dsp:nvSpPr>
      <dsp:spPr bwMode="white">
        <a:xfrm>
          <a:off x="7099804" y="359120"/>
          <a:ext cx="1521386"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68580" tIns="68580" rIns="68580" bIns="68580" anchor="ctr"/>
        <a:lstStyle>
          <a:lvl1pPr algn="ctr">
            <a:defRPr sz="1800"/>
          </a:lvl1pPr>
          <a:lvl2pPr marL="114300" indent="-114300" algn="ctr">
            <a:defRPr sz="1400"/>
          </a:lvl2pPr>
          <a:lvl3pPr marL="228600" indent="-114300" algn="ctr">
            <a:defRPr sz="1400"/>
          </a:lvl3pPr>
          <a:lvl4pPr marL="342900" indent="-114300" algn="ctr">
            <a:defRPr sz="1400"/>
          </a:lvl4pPr>
          <a:lvl5pPr marL="457200" indent="-114300" algn="ctr">
            <a:defRPr sz="1400"/>
          </a:lvl5pPr>
          <a:lvl6pPr marL="571500" indent="-114300" algn="ctr">
            <a:defRPr sz="1400"/>
          </a:lvl6pPr>
          <a:lvl7pPr marL="685800" indent="-114300" algn="ctr">
            <a:defRPr sz="1400"/>
          </a:lvl7pPr>
          <a:lvl8pPr marL="800100" indent="-114300" algn="ctr">
            <a:defRPr sz="1400"/>
          </a:lvl8pPr>
          <a:lvl9pPr marL="914400" indent="-114300" algn="ctr">
            <a:defRPr sz="1400"/>
          </a:lvl9pPr>
        </a:lstStyle>
        <a:p>
          <a:pPr lvl="0">
            <a:lnSpc>
              <a:spcPct val="100000"/>
            </a:lnSpc>
            <a:spcBef>
              <a:spcPct val="0"/>
            </a:spcBef>
            <a:spcAft>
              <a:spcPct val="35000"/>
            </a:spcAft>
          </a:pPr>
          <a:r>
            <a:rPr lang="zh-CN" altLang="en-US" b="1" dirty="0" smtClean="0">
              <a:solidFill>
                <a:schemeClr val="tx1"/>
              </a:solidFill>
            </a:rPr>
            <a:t>注册结束</a:t>
          </a:r>
        </a:p>
      </dsp:txBody>
      <dsp:txXfrm>
        <a:off x="7099804" y="359120"/>
        <a:ext cx="1521386" cy="478827"/>
      </dsp:txXfrm>
    </dsp:sp>
  </dsp:spTree>
</dsp:drawing>
</file>

<file path=ppt/diagrams/drawing7.xml><?xml version="1.0" encoding="utf-8"?>
<dsp:drawing xmlns:dgm="http://schemas.openxmlformats.org/drawingml/2006/diagram" xmlns:dsp="http://schemas.microsoft.com/office/drawing/2008/diagram" xmlns:a="http://schemas.openxmlformats.org/drawingml/2006/main" xmlns:r="http://schemas.openxmlformats.org/officeDocument/2006/relationships">
  <dsp:spTree>
    <dsp:nvGrpSpPr>
      <dsp:cNvPr id="2" name="组合 1"/>
      <dsp:cNvGrpSpPr/>
    </dsp:nvGrpSpPr>
    <dsp:grpSpPr>
      <a:xfrm>
        <a:off x="0" y="0"/>
        <a:ext cx="8991182" cy="1197068"/>
        <a:chOff x="0" y="0"/>
        <a:chExt cx="8991182" cy="1197068"/>
      </a:xfrm>
    </dsp:grpSpPr>
    <dsp:sp modelId="{4A52B821-2DBA-4679-AE3B-7E6D2F5F91C1}">
      <dsp:nvSpPr>
        <dsp:cNvPr id="3" name="右箭头 2"/>
        <dsp:cNvSpPr/>
      </dsp:nvSpPr>
      <dsp:spPr bwMode="white">
        <a:xfrm>
          <a:off x="674339" y="0"/>
          <a:ext cx="7642505" cy="1197068"/>
        </a:xfrm>
        <a:prstGeom prst="rightArrow">
          <a:avLst/>
        </a:prstGeom>
        <a:gradFill flip="none" rotWithShape="0">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dsp:spPr>
      <dsp:style>
        <a:lnRef idx="0">
          <a:schemeClr val="accent1"/>
        </a:lnRef>
        <a:fillRef idx="1">
          <a:schemeClr val="accent1">
            <a:tint val="40000"/>
          </a:schemeClr>
        </a:fillRef>
        <a:effectRef idx="1">
          <a:scrgbClr r="0" g="0" b="0"/>
        </a:effectRef>
        <a:fontRef idx="minor"/>
      </dsp:style>
      <dsp:txXfrm>
        <a:off x="674339" y="0"/>
        <a:ext cx="7642505" cy="1197068"/>
      </dsp:txXfrm>
    </dsp:sp>
    <dsp:sp modelId="{AE3A1512-95F3-4D45-9895-1D03FE602B4C}">
      <dsp:nvSpPr>
        <dsp:cNvPr id="4" name="圆角矩形 3"/>
        <dsp:cNvSpPr/>
      </dsp:nvSpPr>
      <dsp:spPr bwMode="white">
        <a:xfrm>
          <a:off x="6128442" y="362660"/>
          <a:ext cx="2697355"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vert="horz" wrap="square" lIns="76200" tIns="76200" rIns="76200" bIns="7620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2000" b="1" dirty="0" smtClean="0">
              <a:solidFill>
                <a:schemeClr val="tx1"/>
              </a:solidFill>
            </a:rPr>
            <a:t>进行现场确认</a:t>
          </a:r>
        </a:p>
      </dsp:txBody>
      <dsp:txXfrm>
        <a:off x="6128442" y="362660"/>
        <a:ext cx="2697355" cy="478827"/>
      </dsp:txXfrm>
    </dsp:sp>
    <dsp:sp modelId="{2148AB10-B4AB-4816-B8F7-38842EC7A5A8}">
      <dsp:nvSpPr>
        <dsp:cNvPr id="5" name="圆角矩形 4"/>
        <dsp:cNvSpPr/>
      </dsp:nvSpPr>
      <dsp:spPr bwMode="white">
        <a:xfrm>
          <a:off x="1647850" y="362276"/>
          <a:ext cx="2697355" cy="478827"/>
        </a:xfrm>
        <a:prstGeom prst="roundRect">
          <a:avLst/>
        </a:prstGeom>
        <a:gradFill flip="none" rotWithShape="0">
          <a:gsLst>
            <a:gs pos="0">
              <a:srgbClr val="00B0F0">
                <a:shade val="30000"/>
                <a:satMod val="115000"/>
              </a:srgbClr>
            </a:gs>
            <a:gs pos="50000">
              <a:srgbClr val="00B0F0">
                <a:shade val="67500"/>
                <a:satMod val="115000"/>
              </a:srgbClr>
            </a:gs>
            <a:gs pos="100000">
              <a:srgbClr val="00B0F0">
                <a:shade val="100000"/>
                <a:satMod val="115000"/>
              </a:srgbClr>
            </a:gs>
          </a:gsLst>
          <a:lin ang="2700000" scaled="1"/>
          <a:tileRect/>
        </a:gradFill>
        <a:sp3d prstMaterial="dkEdge">
          <a:bevelT w="8200" h="38100"/>
        </a:sp3d>
      </dsp:spPr>
      <dsp:style>
        <a:lnRef idx="0">
          <a:schemeClr val="lt1"/>
        </a:lnRef>
        <a:fillRef idx="2">
          <a:schemeClr val="accent1"/>
        </a:fillRef>
        <a:effectRef idx="1">
          <a:scrgbClr r="0" g="0" b="0"/>
        </a:effectRef>
        <a:fontRef idx="minor">
          <a:schemeClr val="dk1"/>
        </a:fontRef>
      </dsp:style>
      <dsp:txBody>
        <a:bodyPr lIns="121920" tIns="121920" rIns="121920" bIns="121920" anchor="ctr"/>
        <a:lstStyle>
          <a:lvl1pPr algn="ctr">
            <a:defRPr sz="6500"/>
          </a:lvl1pPr>
          <a:lvl2pPr marL="285750" indent="-285750" algn="ctr">
            <a:defRPr sz="5000"/>
          </a:lvl2pPr>
          <a:lvl3pPr marL="571500" indent="-285750" algn="ctr">
            <a:defRPr sz="5000"/>
          </a:lvl3pPr>
          <a:lvl4pPr marL="857250" indent="-285750" algn="ctr">
            <a:defRPr sz="5000"/>
          </a:lvl4pPr>
          <a:lvl5pPr marL="1143000" indent="-285750" algn="ctr">
            <a:defRPr sz="5000"/>
          </a:lvl5pPr>
          <a:lvl6pPr marL="1428750" indent="-285750" algn="ctr">
            <a:defRPr sz="5000"/>
          </a:lvl6pPr>
          <a:lvl7pPr marL="1714500" indent="-285750" algn="ctr">
            <a:defRPr sz="5000"/>
          </a:lvl7pPr>
          <a:lvl8pPr marL="2000250" indent="-285750" algn="ctr">
            <a:defRPr sz="5000"/>
          </a:lvl8pPr>
          <a:lvl9pPr marL="2286000" indent="-285750" algn="ctr">
            <a:defRPr sz="5000"/>
          </a:lvl9pPr>
        </a:lstStyle>
        <a:p>
          <a:pPr lvl="0">
            <a:lnSpc>
              <a:spcPct val="100000"/>
            </a:lnSpc>
            <a:spcBef>
              <a:spcPct val="0"/>
            </a:spcBef>
            <a:spcAft>
              <a:spcPct val="35000"/>
            </a:spcAft>
          </a:pPr>
          <a:r>
            <a:rPr lang="zh-CN" altLang="en-US" sz="3200" b="1" dirty="0" smtClean="0">
              <a:solidFill>
                <a:schemeClr val="tx1"/>
              </a:solidFill>
              <a:latin typeface="微软雅黑" panose="020B0503020204020204" pitchFamily="34" charset="-122"/>
              <a:ea typeface="微软雅黑" panose="020B0503020204020204" pitchFamily="34" charset="-122"/>
            </a:rPr>
            <a:t>登录信息系统</a:t>
          </a:r>
          <a:endParaRPr lang="zh-CN" altLang="en-US" sz="3200" b="1" dirty="0">
            <a:solidFill>
              <a:schemeClr val="tx1"/>
            </a:solidFill>
            <a:latin typeface="微软雅黑" panose="020B0503020204020204" pitchFamily="34" charset="-122"/>
            <a:ea typeface="微软雅黑" panose="020B0503020204020204" pitchFamily="34" charset="-122"/>
          </a:endParaRPr>
        </a:p>
      </dsp:txBody>
      <dsp:txXfrm>
        <a:off x="1647850" y="362276"/>
        <a:ext cx="2697355" cy="47882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1">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type="chevron" r:blip="" rot="90">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type="round2SameRect" r:blip="" rot="90">
                <dgm:adjLst/>
              </dgm:shape>
            </dgm:if>
            <dgm:else name="Name6">
              <dgm:alg type="tx">
                <dgm:param type="stBulletLvl" val="1"/>
                <dgm:param type="txAnchorVertCh" val="mid"/>
              </dgm:alg>
              <dgm:shape xmlns:r="http://schemas.openxmlformats.org/officeDocument/2006/relationships" type="round2SameRect" r:blip="" rot="-90">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Process9#2">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hProcess9#3">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Process9#4">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6.xml><?xml version="1.0" encoding="utf-8"?>
<dgm:layoutDef xmlns:dgm="http://schemas.openxmlformats.org/drawingml/2006/diagram" xmlns:a="http://schemas.openxmlformats.org/drawingml/2006/main" uniqueId="urn:microsoft.com/office/officeart/2005/8/layout/hProcess9#5">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7.xml><?xml version="1.0" encoding="utf-8"?>
<dgm:layoutDef xmlns:dgm="http://schemas.openxmlformats.org/drawingml/2006/diagram" xmlns:a="http://schemas.openxmlformats.org/drawingml/2006/main" uniqueId="urn:microsoft.com/office/officeart/2005/8/layout/hProcess9#6">
  <dgm:title val=""/>
  <dgm:desc val=""/>
  <dgm:catLst>
    <dgm:cat type="process" pri="5000"/>
    <dgm:cat type="convert" pri="13000"/>
  </dgm:catLst>
  <dgm:sampData useDef="1">
    <dgm:dataModel>
      <dgm:ptLst/>
      <dgm:bg/>
      <dgm:whole/>
    </dgm:dataModel>
  </dgm:sampData>
  <dgm:styleData>
    <dgm:dataModel>
      <dgm:ptLst>
        <dgm:pt modelId="0" type="doc">
          <dgm:prSet qsTypeId="urn:microsoft.com/office/officeart/2005/8/quickstyle/simple5"/>
        </dgm:pt>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vertAlign" val="mid"/>
      <dgm:param type="horzAlign" val="ctr"/>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2#1">
  <dgm:title val=""/>
  <dgm:desc val=""/>
  <dgm:catLst>
    <dgm:cat type="simple" pri="102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1">
        <a:scrgbClr r="0" g="0" b="0"/>
      </a:effectRef>
      <a:fontRef idx="minor">
        <a:schemeClr val="lt1"/>
      </a:fontRef>
    </dgm:style>
  </dgm:styleLbl>
  <dgm:styleLbl name="asst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1">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hp">
    <dgm:scene3d>
      <a:camera prst="orthographicFront"/>
      <a:lightRig rig="threePt" dir="t"/>
    </dgm:scene3d>
    <dgm:txPr/>
    <dgm:style>
      <a:lnRef idx="3">
        <a:scrgbClr r="0" g="0" b="0"/>
      </a:lnRef>
      <a:fillRef idx="1">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0">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txPr/>
    <dgm:style>
      <a:lnRef idx="3">
        <a:scrgbClr r="0" g="0" b="0"/>
      </a:lnRef>
      <a:fillRef idx="1">
        <a:scrgbClr r="0" g="0" b="0"/>
      </a:fillRef>
      <a:effectRef idx="1">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1">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3">
        <a:scrgbClr r="0" g="0" b="0"/>
      </a:lnRef>
      <a:fillRef idx="1">
        <a:scrgbClr r="0" g="0" b="0"/>
      </a:fillRef>
      <a:effectRef idx="0">
        <a:scrgbClr r="0" g="0" b="0"/>
      </a:effectRef>
      <a:fontRef idx="minor">
        <a:schemeClr val="tx1"/>
      </a:fontRef>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alig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b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callout">
    <dgm:scene3d>
      <a:camera prst="orthographicFront"/>
      <a:lightRig rig="threePt" dir="t"/>
    </dgm:scene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hp">
    <dgm:scene3d>
      <a:camera prst="orthographicFront"/>
      <a:lightRig rig="threePt" dir="t"/>
    </dgm:scene3d>
    <dgm:txPr/>
    <dgm:style>
      <a:lnRef idx="2">
        <a:scrgbClr r="0" g="0" b="0"/>
      </a:lnRef>
      <a:fillRef idx="1">
        <a:scrgbClr r="0" g="0" b="0"/>
      </a:fillRef>
      <a:effectRef idx="0">
        <a:scrgbClr r="0" g="0" b="0"/>
      </a:effectRef>
      <a:fontRef idx="minor"/>
    </dgm:style>
  </dgm:styleLbl>
  <dgm:styleLbl name="fg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0">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txPr/>
    <dgm:style>
      <a:lnRef idx="2">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1">
        <a:scrgbClr r="0" g="0" b="0"/>
      </a:fillRef>
      <a:effectRef idx="0">
        <a:scrgbClr r="0" g="0" b="0"/>
      </a:effectRef>
      <a:fontRef idx="minor">
        <a:schemeClr val="lt1"/>
      </a:fontRef>
    </dgm:style>
  </dgm:styleLbl>
  <dgm:styleLbl name="solidAlign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threePt" dir="t"/>
    </dgm:scene3d>
    <dgm:txPr/>
    <dgm:style>
      <a:lnRef idx="2">
        <a:scrgbClr r="0" g="0" b="0"/>
      </a:lnRef>
      <a:fillRef idx="1">
        <a:scrgbClr r="0" g="0" b="0"/>
      </a:fillRef>
      <a:effectRef idx="0">
        <a:scrgbClr r="0" g="0" b="0"/>
      </a:effectRef>
      <a:fontRef idx="minor">
        <a:schemeClr val="tx1"/>
      </a:fontRef>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1">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2">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3">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4">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5">
  <dgm:title val=""/>
  <dgm:desc val=""/>
  <dgm:catLst>
    <dgm:cat type="simple" pri="10300"/>
  </dgm:catLst>
  <dgm:scene3d>
    <a:camera prst="orthographicFront"/>
    <a:lightRig rig="threePt" dir="t"/>
  </dgm:scene3d>
  <dgm:styleLbl name="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align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alignNode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b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b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callout">
    <dgm:scene3d>
      <a:camera prst="orthographicFront"/>
      <a:lightRig rig="threePt" dir="t"/>
    </dgm:scene3d>
    <dgm:txPr/>
    <dgm:style>
      <a:lnRef idx="1">
        <a:scrgbClr r="0" g="0" b="0"/>
      </a:lnRef>
      <a:fillRef idx="2">
        <a:scrgbClr r="0" g="0" b="0"/>
      </a:fillRef>
      <a:effectRef idx="1">
        <a:scrgbClr r="0" g="0" b="0"/>
      </a:effectRef>
      <a:fontRef idx="minor"/>
    </dgm:style>
  </dgm:styleLbl>
  <dgm:styleLbl name="con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dkBgShp">
    <dgm:scene3d>
      <a:camera prst="orthographicFront"/>
      <a:lightRig rig="threePt" dir="t"/>
    </dgm:scene3d>
    <dgm:txPr/>
    <dgm:style>
      <a:lnRef idx="0">
        <a:scrgbClr r="0" g="0" b="0"/>
      </a:lnRef>
      <a:fillRef idx="1">
        <a:scrgbClr r="0" g="0" b="0"/>
      </a:fillRef>
      <a:effectRef idx="1">
        <a:scrgbClr r="0" g="0" b="0"/>
      </a:effectRef>
      <a:fontRef idx="minor"/>
    </dgm:style>
  </dgm:styleLbl>
  <dgm:styleLbl name="fgAcc0">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txPr/>
    <dgm:style>
      <a:lnRef idx="1">
        <a:scrgbClr r="0" g="0" b="0"/>
      </a:lnRef>
      <a:fillRef idx="1">
        <a:scrgbClr r="0" g="0" b="0"/>
      </a:fillRef>
      <a:effectRef idx="0">
        <a:scrgbClr r="0" g="0" b="0"/>
      </a:effectRef>
      <a:fontRef idx="minor"/>
    </dgm:style>
  </dgm:styleLbl>
  <dgm:styleLbl name="fgImgPlace1">
    <dgm:scene3d>
      <a:camera prst="orthographicFront"/>
      <a:lightRig rig="threePt" dir="t"/>
    </dgm:scene3d>
    <dgm:txPr/>
    <dgm:style>
      <a:lnRef idx="1">
        <a:scrgbClr r="0" g="0" b="0"/>
      </a:lnRef>
      <a:fillRef idx="1">
        <a:scrgbClr r="0" g="0" b="0"/>
      </a:fillRef>
      <a:effectRef idx="1">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fg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txPr/>
    <dgm:style>
      <a:lnRef idx="2">
        <a:scrgbClr r="0" g="0" b="0"/>
      </a:lnRef>
      <a:fillRef idx="0">
        <a:scrgbClr r="0" g="0" b="0"/>
      </a:fillRef>
      <a:effectRef idx="0">
        <a:scrgbClr r="0" g="0" b="0"/>
      </a:effectRef>
      <a:fontRef idx="minor"/>
    </dgm:style>
  </dgm:styleLbl>
  <dgm:styleLbl name="parChTrans2D1">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txPr/>
    <dgm:style>
      <a:lnRef idx="1">
        <a:scrgbClr r="0" g="0" b="0"/>
      </a:lnRef>
      <a:fillRef idx="2">
        <a:scrgbClr r="0" g="0" b="0"/>
      </a:fillRef>
      <a:effectRef idx="1">
        <a:scrgbClr r="0" g="0" b="0"/>
      </a:effectRef>
      <a:fontRef idx="minor">
        <a:schemeClr val="dk1"/>
      </a:fontRef>
    </dgm:style>
  </dgm:styleLbl>
  <dgm:styleLbl name="revTx">
    <dgm:scene3d>
      <a:camera prst="orthographicFront"/>
      <a:lightRig rig="threePt" dir="t"/>
    </dgm:scene3d>
    <dgm:txPr/>
    <dgm:style>
      <a:lnRef idx="0">
        <a:scrgbClr r="0" g="0" b="0"/>
      </a:lnRef>
      <a:fillRef idx="0">
        <a:scrgbClr r="0" g="0" b="0"/>
      </a:fillRef>
      <a:effectRef idx="0">
        <a:scrgbClr r="0" g="0" b="0"/>
      </a:effectRef>
      <a:fontRef idx="minor"/>
    </dgm:style>
  </dgm:styleLbl>
  <dgm:styleLbl name="sibTrans1D1">
    <dgm:scene3d>
      <a:camera prst="orthographicFront"/>
      <a:lightRig rig="threePt" dir="t"/>
    </dgm:scene3d>
    <dgm:txPr/>
    <dgm:style>
      <a:lnRef idx="1">
        <a:scrgbClr r="0" g="0" b="0"/>
      </a:lnRef>
      <a:fillRef idx="0">
        <a:scrgbClr r="0" g="0" b="0"/>
      </a:fillRef>
      <a:effectRef idx="0">
        <a:scrgbClr r="0" g="0" b="0"/>
      </a:effectRef>
      <a:fontRef idx="minor"/>
    </dgm:style>
  </dgm:styleLbl>
  <dgm:styleLbl name="sibTrans2D1">
    <dgm:scene3d>
      <a:camera prst="orthographicFront"/>
      <a:lightRig rig="threePt" dir="t"/>
    </dgm:scene3d>
    <dgm:txPr/>
    <dgm:style>
      <a:lnRef idx="0">
        <a:scrgbClr r="0" g="0" b="0"/>
      </a:lnRef>
      <a:fillRef idx="2">
        <a:scrgbClr r="0" g="0" b="0"/>
      </a:fillRef>
      <a:effectRef idx="1">
        <a:scrgbClr r="0" g="0" b="0"/>
      </a:effectRef>
      <a:fontRef idx="minor">
        <a:schemeClr val="dk1"/>
      </a:fontRef>
    </dgm:style>
  </dgm:styleLbl>
  <dgm:styleLbl name="solid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txPr/>
    <dgm:style>
      <a:lnRef idx="1">
        <a:scrgbClr r="0" g="0" b="0"/>
      </a:lnRef>
      <a:fillRef idx="2">
        <a:scrgbClr r="0" g="0" b="0"/>
      </a:fillRef>
      <a:effectRef idx="0">
        <a:scrgbClr r="0" g="0" b="0"/>
      </a:effectRef>
      <a:fontRef idx="minor"/>
    </dgm:style>
  </dgm:styleLbl>
  <dgm:styleLbl name="trAlignAcc1">
    <dgm:scene3d>
      <a:camera prst="orthographicFront"/>
      <a:lightRig rig="threePt" dir="t"/>
    </dgm:scene3d>
    <dgm:txPr/>
    <dgm:style>
      <a:lnRef idx="1">
        <a:scrgbClr r="0" g="0" b="0"/>
      </a:lnRef>
      <a:fillRef idx="1">
        <a:scrgbClr r="0" g="0" b="0"/>
      </a:fillRef>
      <a:effectRef idx="0">
        <a:scrgbClr r="0" g="0" b="0"/>
      </a:effectRef>
      <a:fontRef idx="minor"/>
    </dgm:style>
  </dgm:styleLbl>
  <dgm:styleLbl name="trBgShp">
    <dgm:scene3d>
      <a:camera prst="orthographicFront"/>
      <a:lightRig rig="threePt" dir="t"/>
    </dgm:scene3d>
    <dgm:txPr/>
    <dgm:style>
      <a:lnRef idx="0">
        <a:scrgbClr r="0" g="0" b="0"/>
      </a:lnRef>
      <a:fillRef idx="1">
        <a:scrgbClr r="0" g="0" b="0"/>
      </a:fillRef>
      <a:effectRef idx="0">
        <a:scrgbClr r="0" g="0" b="0"/>
      </a:effectRef>
      <a:fontRef idx="minor"/>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62"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4651" tIns="47326" rIns="94651" bIns="47326" numCol="1" anchor="t" anchorCtr="0" compatLnSpc="1"/>
          <a:lstStyle>
            <a:lvl1pPr algn="l"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l"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40963" name="Rectangle 3"/>
          <p:cNvSpPr>
            <a:spLocks noGrp="1" noChangeArrowheads="1"/>
          </p:cNvSpPr>
          <p:nvPr>
            <p:ph type="dt" sz="quarter" idx="1"/>
          </p:nvPr>
        </p:nvSpPr>
        <p:spPr bwMode="auto">
          <a:xfrm>
            <a:off x="3851275" y="0"/>
            <a:ext cx="2946400" cy="496888"/>
          </a:xfrm>
          <a:prstGeom prst="rect">
            <a:avLst/>
          </a:prstGeom>
          <a:noFill/>
          <a:ln w="9525">
            <a:noFill/>
            <a:miter lim="800000"/>
          </a:ln>
          <a:effectLst/>
        </p:spPr>
        <p:txBody>
          <a:bodyPr vert="horz" wrap="square" lIns="94651" tIns="47326" rIns="94651" bIns="47326" numCol="1" anchor="t" anchorCtr="0" compatLnSpc="1"/>
          <a:lstStyle>
            <a:lvl1pPr algn="r"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r"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40964" name="Rectangle 4"/>
          <p:cNvSpPr>
            <a:spLocks noGrp="1" noChangeArrowheads="1"/>
          </p:cNvSpPr>
          <p:nvPr>
            <p:ph type="ftr" sz="quarter" idx="2"/>
          </p:nvPr>
        </p:nvSpPr>
        <p:spPr bwMode="auto">
          <a:xfrm>
            <a:off x="0" y="9429750"/>
            <a:ext cx="2946400" cy="496888"/>
          </a:xfrm>
          <a:prstGeom prst="rect">
            <a:avLst/>
          </a:prstGeom>
          <a:noFill/>
          <a:ln w="9525">
            <a:noFill/>
            <a:miter lim="800000"/>
          </a:ln>
          <a:effectLst/>
        </p:spPr>
        <p:txBody>
          <a:bodyPr vert="horz" wrap="square" lIns="94651" tIns="47326" rIns="94651" bIns="47326" numCol="1" anchor="b" anchorCtr="0" compatLnSpc="1"/>
          <a:lstStyle>
            <a:lvl1pPr algn="l"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l"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40965" name="Rectangle 5"/>
          <p:cNvSpPr>
            <a:spLocks noGrp="1" noChangeArrowheads="1"/>
          </p:cNvSpPr>
          <p:nvPr>
            <p:ph type="sldNum" sz="quarter" idx="3"/>
          </p:nvPr>
        </p:nvSpPr>
        <p:spPr bwMode="auto">
          <a:xfrm>
            <a:off x="3851275" y="9429750"/>
            <a:ext cx="2946400" cy="496888"/>
          </a:xfrm>
          <a:prstGeom prst="rect">
            <a:avLst/>
          </a:prstGeom>
          <a:noFill/>
          <a:ln w="9525">
            <a:noFill/>
            <a:miter lim="800000"/>
          </a:ln>
          <a:effectLst/>
        </p:spPr>
        <p:txBody>
          <a:bodyPr vert="horz" wrap="square" lIns="94651" tIns="47326" rIns="94651" bIns="47326" numCol="1" anchor="b" anchorCtr="0" compatLnSpc="1"/>
          <a:lstStyle/>
          <a:p>
            <a:pPr lvl="0" algn="r" defTabSz="946150" eaLnBrk="1" latinLnBrk="1" hangingPunct="1">
              <a:lnSpc>
                <a:spcPct val="100000"/>
              </a:lnSpc>
              <a:buNone/>
            </a:pPr>
            <a:fld id="{9A0DB2DC-4C9A-4742-B13C-FB6460FD3503}" type="slidenum">
              <a:rPr lang="en-US" altLang="ko-KR" sz="1300" dirty="0">
                <a:latin typeface="Tahoma" panose="020B0604030504040204" pitchFamily="34" charset="0"/>
              </a:rPr>
            </a:fld>
            <a:endParaRPr lang="en-US" altLang="ko-KR" sz="1300" dirty="0">
              <a:latin typeface="Tahoma" panose="020B0604030504040204" pitchFamily="34"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7218" name="Rectangle 2"/>
          <p:cNvSpPr>
            <a:spLocks noGrp="1" noChangeArrowheads="1"/>
          </p:cNvSpPr>
          <p:nvPr>
            <p:ph type="hdr" sz="quarter"/>
          </p:nvPr>
        </p:nvSpPr>
        <p:spPr bwMode="auto">
          <a:xfrm>
            <a:off x="0" y="0"/>
            <a:ext cx="2946400" cy="496888"/>
          </a:xfrm>
          <a:prstGeom prst="rect">
            <a:avLst/>
          </a:prstGeom>
          <a:noFill/>
          <a:ln w="9525">
            <a:noFill/>
            <a:miter lim="800000"/>
          </a:ln>
          <a:effectLst/>
        </p:spPr>
        <p:txBody>
          <a:bodyPr vert="horz" wrap="square" lIns="94651" tIns="47326" rIns="94651" bIns="47326" numCol="1" anchor="t" anchorCtr="0" compatLnSpc="1"/>
          <a:lstStyle>
            <a:lvl1pPr algn="l"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l"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137219" name="Rectangle 3"/>
          <p:cNvSpPr>
            <a:spLocks noGrp="1" noChangeArrowheads="1"/>
          </p:cNvSpPr>
          <p:nvPr>
            <p:ph type="dt" idx="1"/>
          </p:nvPr>
        </p:nvSpPr>
        <p:spPr bwMode="auto">
          <a:xfrm>
            <a:off x="3851275" y="0"/>
            <a:ext cx="2946400" cy="496888"/>
          </a:xfrm>
          <a:prstGeom prst="rect">
            <a:avLst/>
          </a:prstGeom>
          <a:noFill/>
          <a:ln w="9525">
            <a:noFill/>
            <a:miter lim="800000"/>
          </a:ln>
          <a:effectLst/>
        </p:spPr>
        <p:txBody>
          <a:bodyPr vert="horz" wrap="square" lIns="94651" tIns="47326" rIns="94651" bIns="47326" numCol="1" anchor="t" anchorCtr="0" compatLnSpc="1"/>
          <a:lstStyle>
            <a:lvl1pPr algn="r"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r"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38916" name="Rectangle 4"/>
          <p:cNvSpPr>
            <a:spLocks noGrp="1" noRot="1" noChangeAspect="1" noTextEdit="1"/>
          </p:cNvSpPr>
          <p:nvPr>
            <p:ph type="sldImg"/>
          </p:nvPr>
        </p:nvSpPr>
        <p:spPr>
          <a:xfrm>
            <a:off x="669925" y="746125"/>
            <a:ext cx="5465763" cy="3719513"/>
          </a:xfrm>
          <a:prstGeom prst="rect">
            <a:avLst/>
          </a:prstGeom>
          <a:noFill/>
          <a:ln w="9525" cap="flat" cmpd="sng">
            <a:solidFill>
              <a:srgbClr val="000000"/>
            </a:solidFill>
            <a:prstDash val="solid"/>
            <a:miter/>
            <a:headEnd type="none" w="med" len="med"/>
            <a:tailEnd type="none" w="med" len="med"/>
          </a:ln>
        </p:spPr>
      </p:sp>
      <p:sp>
        <p:nvSpPr>
          <p:cNvPr id="137221" name="Rectangle 5"/>
          <p:cNvSpPr>
            <a:spLocks noGrp="1" noChangeArrowheads="1"/>
          </p:cNvSpPr>
          <p:nvPr>
            <p:ph type="body" sz="quarter" idx="3"/>
          </p:nvPr>
        </p:nvSpPr>
        <p:spPr bwMode="auto">
          <a:xfrm>
            <a:off x="908050" y="4714875"/>
            <a:ext cx="4981575" cy="4465638"/>
          </a:xfrm>
          <a:prstGeom prst="rect">
            <a:avLst/>
          </a:prstGeom>
          <a:noFill/>
          <a:ln w="9525">
            <a:noFill/>
            <a:miter lim="800000"/>
          </a:ln>
          <a:effectLst/>
        </p:spPr>
        <p:txBody>
          <a:bodyPr vert="horz" wrap="square" lIns="94651" tIns="47326" rIns="94651" bIns="47326" numCol="1" anchor="t" anchorCtr="0" compatLnSpc="1"/>
          <a:lstStyle/>
          <a:p>
            <a:pPr marL="0" marR="0" lvl="0" indent="0" algn="l" defTabSz="914400" rtl="0" eaLnBrk="0" fontAlgn="base" latinLnBrk="1" hangingPunct="0">
              <a:lnSpc>
                <a:spcPct val="100000"/>
              </a:lnSpc>
              <a:spcBef>
                <a:spcPct val="30000"/>
              </a:spcBef>
              <a:spcAft>
                <a:spcPct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rPr>
              <a:t>마스터 텍스트 스타일을 편집합니다</a:t>
            </a:r>
            <a:endPar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endParaRPr>
          </a:p>
          <a:p>
            <a:pPr marL="457200" marR="0" lvl="1" indent="0" algn="l" defTabSz="914400" rtl="0" eaLnBrk="0" fontAlgn="base" latinLnBrk="1" hangingPunct="0">
              <a:lnSpc>
                <a:spcPct val="100000"/>
              </a:lnSpc>
              <a:spcBef>
                <a:spcPct val="30000"/>
              </a:spcBef>
              <a:spcAft>
                <a:spcPct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rPr>
              <a:t>둘째 수준</a:t>
            </a:r>
            <a:endPar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endParaRPr>
          </a:p>
          <a:p>
            <a:pPr marL="914400" marR="0" lvl="2" indent="0" algn="l" defTabSz="914400" rtl="0" eaLnBrk="0" fontAlgn="base" latinLnBrk="1" hangingPunct="0">
              <a:lnSpc>
                <a:spcPct val="100000"/>
              </a:lnSpc>
              <a:spcBef>
                <a:spcPct val="30000"/>
              </a:spcBef>
              <a:spcAft>
                <a:spcPct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rPr>
              <a:t>셋째 수준</a:t>
            </a:r>
            <a:endPar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endParaRPr>
          </a:p>
          <a:p>
            <a:pPr marL="1371600" marR="0" lvl="3" indent="0" algn="l" defTabSz="914400" rtl="0" eaLnBrk="0" fontAlgn="base" latinLnBrk="1" hangingPunct="0">
              <a:lnSpc>
                <a:spcPct val="100000"/>
              </a:lnSpc>
              <a:spcBef>
                <a:spcPct val="30000"/>
              </a:spcBef>
              <a:spcAft>
                <a:spcPct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rPr>
              <a:t>넷째 수준</a:t>
            </a:r>
            <a:endPar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endParaRPr>
          </a:p>
          <a:p>
            <a:pPr marL="1828800" marR="0" lvl="4" indent="0" algn="l" defTabSz="914400" rtl="0" eaLnBrk="0" fontAlgn="base" latinLnBrk="1" hangingPunct="0">
              <a:lnSpc>
                <a:spcPct val="100000"/>
              </a:lnSpc>
              <a:spcBef>
                <a:spcPct val="30000"/>
              </a:spcBef>
              <a:spcAft>
                <a:spcPct val="0"/>
              </a:spcAft>
              <a:buClrTx/>
              <a:buSzTx/>
              <a:buFontTx/>
              <a:buNone/>
              <a:defRPr/>
            </a:pPr>
            <a:r>
              <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rPr>
              <a:t>다섯째 수준</a:t>
            </a:r>
            <a:endParaRPr kumimoji="0" lang="ko-KR" altLang="en-US" sz="1200" b="0" i="0" u="none" strike="noStrike" kern="1200" cap="none" spc="0" normalizeH="0" baseline="0" noProof="0" smtClean="0">
              <a:ln>
                <a:noFill/>
              </a:ln>
              <a:solidFill>
                <a:schemeClr val="tx1"/>
              </a:solidFill>
              <a:effectLst/>
              <a:uLnTx/>
              <a:uFillTx/>
              <a:latin typeface="Gulim" pitchFamily="34" charset="-127"/>
              <a:ea typeface="Gulim" pitchFamily="34" charset="-127"/>
              <a:cs typeface="Tahoma" panose="020B0604030504040204" pitchFamily="34" charset="0"/>
            </a:endParaRPr>
          </a:p>
        </p:txBody>
      </p:sp>
      <p:sp>
        <p:nvSpPr>
          <p:cNvPr id="137222" name="Rectangle 6"/>
          <p:cNvSpPr>
            <a:spLocks noGrp="1" noChangeArrowheads="1"/>
          </p:cNvSpPr>
          <p:nvPr>
            <p:ph type="ftr" sz="quarter" idx="4"/>
          </p:nvPr>
        </p:nvSpPr>
        <p:spPr bwMode="auto">
          <a:xfrm>
            <a:off x="0" y="9429750"/>
            <a:ext cx="2946400" cy="496888"/>
          </a:xfrm>
          <a:prstGeom prst="rect">
            <a:avLst/>
          </a:prstGeom>
          <a:noFill/>
          <a:ln w="9525">
            <a:noFill/>
            <a:miter lim="800000"/>
          </a:ln>
          <a:effectLst/>
        </p:spPr>
        <p:txBody>
          <a:bodyPr vert="horz" wrap="square" lIns="94651" tIns="47326" rIns="94651" bIns="47326" numCol="1" anchor="b" anchorCtr="0" compatLnSpc="1"/>
          <a:lstStyle>
            <a:lvl1pPr algn="l" defTabSz="946150" latinLnBrk="1">
              <a:lnSpc>
                <a:spcPct val="100000"/>
              </a:lnSpc>
              <a:buClrTx/>
              <a:buFontTx/>
              <a:buNone/>
              <a:defRPr kumimoji="1" sz="1300">
                <a:latin typeface="Tahoma" panose="020B0604030504040204" pitchFamily="34" charset="0"/>
                <a:ea typeface="Gulim" pitchFamily="34" charset="-127"/>
                <a:cs typeface="Tahoma" panose="020B0604030504040204" pitchFamily="34" charset="0"/>
              </a:defRPr>
            </a:lvl1pPr>
          </a:lstStyle>
          <a:p>
            <a:pPr marL="0" marR="0" lvl="0" indent="0" algn="l" defTabSz="946150" rtl="0" eaLnBrk="1" fontAlgn="base" latinLnBrk="1" hangingPunct="1">
              <a:lnSpc>
                <a:spcPct val="100000"/>
              </a:lnSpc>
              <a:spcBef>
                <a:spcPct val="50000"/>
              </a:spcBef>
              <a:spcAft>
                <a:spcPct val="0"/>
              </a:spcAft>
              <a:buClrTx/>
              <a:buSzTx/>
              <a:buFontTx/>
              <a:buNone/>
              <a:defRPr/>
            </a:pPr>
            <a:endParaRPr kumimoji="1" lang="en-US" altLang="ko-KR" sz="1300" b="0" i="0" u="none" strike="noStrike" kern="1200" cap="none" spc="0" normalizeH="0" baseline="0" noProof="0">
              <a:ln>
                <a:noFill/>
              </a:ln>
              <a:solidFill>
                <a:schemeClr val="tx1"/>
              </a:solidFill>
              <a:effectLst/>
              <a:uLnTx/>
              <a:uFillTx/>
              <a:latin typeface="Tahoma" panose="020B0604030504040204" pitchFamily="34" charset="0"/>
              <a:ea typeface="Gulim" pitchFamily="34" charset="-127"/>
              <a:cs typeface="Tahoma" panose="020B0604030504040204" pitchFamily="34" charset="0"/>
            </a:endParaRPr>
          </a:p>
        </p:txBody>
      </p:sp>
      <p:sp>
        <p:nvSpPr>
          <p:cNvPr id="137223" name="Rectangle 7"/>
          <p:cNvSpPr>
            <a:spLocks noGrp="1" noChangeArrowheads="1"/>
          </p:cNvSpPr>
          <p:nvPr>
            <p:ph type="sldNum" sz="quarter" idx="5"/>
          </p:nvPr>
        </p:nvSpPr>
        <p:spPr bwMode="auto">
          <a:xfrm>
            <a:off x="3851275" y="9429750"/>
            <a:ext cx="2946400" cy="496888"/>
          </a:xfrm>
          <a:prstGeom prst="rect">
            <a:avLst/>
          </a:prstGeom>
          <a:noFill/>
          <a:ln w="9525">
            <a:noFill/>
            <a:miter lim="800000"/>
          </a:ln>
          <a:effectLst/>
        </p:spPr>
        <p:txBody>
          <a:bodyPr vert="horz" wrap="square" lIns="94651" tIns="47326" rIns="94651" bIns="47326" numCol="1" anchor="b" anchorCtr="0" compatLnSpc="1"/>
          <a:lstStyle/>
          <a:p>
            <a:pPr lvl="0" algn="r" defTabSz="946150" eaLnBrk="1" latinLnBrk="1" hangingPunct="1">
              <a:lnSpc>
                <a:spcPct val="100000"/>
              </a:lnSpc>
              <a:buNone/>
            </a:pPr>
            <a:fld id="{9A0DB2DC-4C9A-4742-B13C-FB6460FD3503}" type="slidenum">
              <a:rPr lang="en-US" altLang="ko-KR" sz="1300" dirty="0">
                <a:latin typeface="Tahoma" panose="020B0604030504040204" pitchFamily="34" charset="0"/>
              </a:rPr>
            </a:fld>
            <a:endParaRPr lang="en-US" altLang="ko-KR" sz="1300" dirty="0">
              <a:latin typeface="Tahoma" panose="020B0604030504040204" pitchFamily="34"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Tahoma" panose="020B0604030504040204" pitchFamily="34" charset="0"/>
      </a:defRPr>
    </a:lvl1pPr>
    <a:lvl2pPr marL="4572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Tahoma" panose="020B0604030504040204" pitchFamily="34" charset="0"/>
      </a:defRPr>
    </a:lvl2pPr>
    <a:lvl3pPr marL="9144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Tahoma" panose="020B0604030504040204" pitchFamily="34" charset="0"/>
      </a:defRPr>
    </a:lvl3pPr>
    <a:lvl4pPr marL="13716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Tahoma" panose="020B0604030504040204" pitchFamily="34" charset="0"/>
      </a:defRPr>
    </a:lvl4pPr>
    <a:lvl5pPr marL="1828800" algn="l" rtl="0" eaLnBrk="0" fontAlgn="base" latinLnBrk="1" hangingPunct="0">
      <a:spcBef>
        <a:spcPct val="30000"/>
      </a:spcBef>
      <a:spcAft>
        <a:spcPct val="0"/>
      </a:spcAft>
      <a:defRPr sz="1200" kern="1200">
        <a:solidFill>
          <a:schemeClr val="tx1"/>
        </a:solidFill>
        <a:latin typeface="Gulim" pitchFamily="34" charset="-127"/>
        <a:ea typeface="Gulim" pitchFamily="34" charset="-127"/>
        <a:cs typeface="Tahoma" panose="020B060403050404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幻灯片图像占位符 1"/>
          <p:cNvSpPr>
            <a:spLocks noGrp="1" noRot="1" noChangeAspect="1" noTextEdit="1"/>
          </p:cNvSpPr>
          <p:nvPr>
            <p:ph type="sldImg"/>
          </p:nvPr>
        </p:nvSpPr>
        <p:spPr>
          <a:xfrm>
            <a:off x="669925" y="746125"/>
            <a:ext cx="5465763" cy="3719513"/>
          </a:xfrm>
        </p:spPr>
      </p:sp>
      <p:sp>
        <p:nvSpPr>
          <p:cNvPr id="40963" name="文本占位符 2"/>
          <p:cNvSpPr>
            <a:spLocks noGrp="1"/>
          </p:cNvSpPr>
          <p:nvPr>
            <p:ph type="body"/>
          </p:nvPr>
        </p:nvSpPr>
        <p:spPr/>
        <p:txBody>
          <a:bodyPr wrap="square" lIns="94651" tIns="47326" rIns="94651" bIns="47326" anchor="t" anchorCtr="0"/>
          <a:lstStyle/>
          <a:p>
            <a:pPr lvl="0"/>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a:xfrm>
            <a:off x="669925" y="746125"/>
            <a:ext cx="5465763" cy="3719513"/>
          </a:xfrm>
        </p:spPr>
      </p:sp>
      <p:sp>
        <p:nvSpPr>
          <p:cNvPr id="41987" name="备注占位符 2"/>
          <p:cNvSpPr>
            <a:spLocks noGrp="1"/>
          </p:cNvSpPr>
          <p:nvPr>
            <p:ph type="body"/>
          </p:nvPr>
        </p:nvSpPr>
        <p:spPr/>
        <p:txBody>
          <a:bodyPr wrap="square" lIns="94651" tIns="47326" rIns="94651" bIns="47326" anchor="t" anchorCtr="0"/>
          <a:lstStyle/>
          <a:p>
            <a:pPr lvl="0" eaLnBrk="1" latinLnBrk="0" hangingPunct="1">
              <a:spcBef>
                <a:spcPct val="0"/>
              </a:spcBef>
            </a:pPr>
            <a:r>
              <a:rPr lang="zh-CN" altLang="en-US" dirty="0"/>
              <a:t>用幼儿师范的账号演示市平台操作（</a:t>
            </a:r>
            <a:r>
              <a:rPr lang="en-US" altLang="zh-CN" dirty="0"/>
              <a:t>http://dqzc.gzjypg.net/admin/login.aspx</a:t>
            </a:r>
            <a:r>
              <a:rPr lang="zh-CN" altLang="en-US" dirty="0"/>
              <a:t>）</a:t>
            </a:r>
            <a:endParaRPr lang="en-US" altLang="zh-CN" dirty="0"/>
          </a:p>
          <a:p>
            <a:pPr lvl="0" eaLnBrk="1" latinLnBrk="0" hangingPunct="1">
              <a:spcBef>
                <a:spcPct val="0"/>
              </a:spcBef>
            </a:pPr>
            <a:r>
              <a:rPr lang="zh-CN" altLang="en-US" dirty="0"/>
              <a:t>演示现场确认点操作（</a:t>
            </a:r>
            <a:r>
              <a:rPr lang="en-US" altLang="zh-CN" dirty="0"/>
              <a:t>https://queren.jszg.edu.cn </a:t>
            </a:r>
            <a:r>
              <a:rPr lang="zh-CN" altLang="en-US" dirty="0"/>
              <a:t>）</a:t>
            </a:r>
            <a:endParaRPr lang="zh-CN" altLang="en-US" dirty="0"/>
          </a:p>
        </p:txBody>
      </p:sp>
      <p:sp>
        <p:nvSpPr>
          <p:cNvPr id="41988" name="灯片编号占位符 3"/>
          <p:cNvSpPr txBox="1">
            <a:spLocks noGrp="1"/>
          </p:cNvSpPr>
          <p:nvPr>
            <p:ph type="sldNum" sz="quarter"/>
          </p:nvPr>
        </p:nvSpPr>
        <p:spPr>
          <a:xfrm>
            <a:off x="3851275" y="9429750"/>
            <a:ext cx="2946400" cy="496888"/>
          </a:xfrm>
          <a:prstGeom prst="rect">
            <a:avLst/>
          </a:prstGeom>
          <a:noFill/>
          <a:ln w="9525">
            <a:noFill/>
          </a:ln>
        </p:spPr>
        <p:txBody>
          <a:bodyPr lIns="94651" tIns="47326" rIns="94651" bIns="47326" anchor="b" anchorCtr="0"/>
          <a:lstStyle/>
          <a:p>
            <a:pPr lvl="0" eaLnBrk="1" hangingPunct="1"/>
            <a:fld id="{9A0DB2DC-4C9A-4742-B13C-FB6460FD3503}" type="slidenum">
              <a:rPr lang="zh-CN" altLang="en-US" sz="1800" dirty="0"/>
            </a:fld>
            <a:endParaRPr lang="zh-CN" altLang="en-US" sz="18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a:xfrm>
            <a:off x="669925" y="746125"/>
            <a:ext cx="5465763" cy="3719513"/>
          </a:xfrm>
        </p:spPr>
      </p:sp>
      <p:sp>
        <p:nvSpPr>
          <p:cNvPr id="43011" name="文本占位符 2"/>
          <p:cNvSpPr>
            <a:spLocks noGrp="1"/>
          </p:cNvSpPr>
          <p:nvPr>
            <p:ph type="body"/>
          </p:nvPr>
        </p:nvSpPr>
        <p:spPr/>
        <p:txBody>
          <a:bodyPr wrap="square" lIns="94651" tIns="47326" rIns="94651" bIns="47326" anchor="t" anchorCtr="0"/>
          <a:lstStyle/>
          <a:p>
            <a:pPr lvl="0"/>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4" Type="http://schemas.openxmlformats.org/officeDocument/2006/relationships/tags" Target="../tags/tag13.xml"/><Relationship Id="rId13" Type="http://schemas.openxmlformats.org/officeDocument/2006/relationships/tags" Target="../tags/tag12.xml"/><Relationship Id="rId12" Type="http://schemas.openxmlformats.org/officeDocument/2006/relationships/tags" Target="../tags/tag11.xml"/><Relationship Id="rId11" Type="http://schemas.openxmlformats.org/officeDocument/2006/relationships/tags" Target="../tags/tag10.xml"/><Relationship Id="rId10" Type="http://schemas.openxmlformats.org/officeDocument/2006/relationships/tags" Target="../tags/tag9.xml"/><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tags" Target="../tags/tag24.xml"/><Relationship Id="rId6" Type="http://schemas.openxmlformats.org/officeDocument/2006/relationships/tags" Target="../tags/tag23.xml"/><Relationship Id="rId5" Type="http://schemas.openxmlformats.org/officeDocument/2006/relationships/tags" Target="../tags/tag22.xml"/><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5" Type="http://schemas.openxmlformats.org/officeDocument/2006/relationships/tags" Target="../tags/tag32.xml"/><Relationship Id="rId14" Type="http://schemas.openxmlformats.org/officeDocument/2006/relationships/tags" Target="../tags/tag31.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7" Type="http://schemas.openxmlformats.org/officeDocument/2006/relationships/tags" Target="../tags/tag38.xml"/><Relationship Id="rId6" Type="http://schemas.openxmlformats.org/officeDocument/2006/relationships/tags" Target="../tags/tag37.xml"/><Relationship Id="rId5" Type="http://schemas.openxmlformats.org/officeDocument/2006/relationships/tags" Target="../tags/tag36.xml"/><Relationship Id="rId4" Type="http://schemas.openxmlformats.org/officeDocument/2006/relationships/tags" Target="../tags/tag35.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46.xml"/><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tags" Target="../tags/tag41.xml"/><Relationship Id="rId3" Type="http://schemas.openxmlformats.org/officeDocument/2006/relationships/tags" Target="../tags/tag40.xml"/><Relationship Id="rId2" Type="http://schemas.openxmlformats.org/officeDocument/2006/relationships/tags" Target="../tags/tag39.xml"/><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56.xml"/><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tags" Target="../tags/tag58.xml"/><Relationship Id="rId2" Type="http://schemas.openxmlformats.org/officeDocument/2006/relationships/tags" Target="../tags/tag57.xml"/><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6" Type="http://schemas.openxmlformats.org/officeDocument/2006/relationships/tags" Target="../tags/tag67.xml"/><Relationship Id="rId5" Type="http://schemas.openxmlformats.org/officeDocument/2006/relationships/tags" Target="../tags/tag66.xml"/><Relationship Id="rId4" Type="http://schemas.openxmlformats.org/officeDocument/2006/relationships/tags" Target="../tags/tag65.xml"/><Relationship Id="rId3" Type="http://schemas.openxmlformats.org/officeDocument/2006/relationships/tags" Target="../tags/tag64.xml"/><Relationship Id="rId2" Type="http://schemas.openxmlformats.org/officeDocument/2006/relationships/tags" Target="../tags/tag63.xml"/><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5" Type="http://schemas.openxmlformats.org/officeDocument/2006/relationships/tags" Target="../tags/tag71.xml"/><Relationship Id="rId4" Type="http://schemas.openxmlformats.org/officeDocument/2006/relationships/tags" Target="../tags/tag70.xml"/><Relationship Id="rId3" Type="http://schemas.openxmlformats.org/officeDocument/2006/relationships/tags" Target="../tags/tag69.xml"/><Relationship Id="rId2" Type="http://schemas.openxmlformats.org/officeDocument/2006/relationships/tags" Target="../tags/tag68.xml"/><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9" Type="http://schemas.openxmlformats.org/officeDocument/2006/relationships/tags" Target="../tags/tag79.xml"/><Relationship Id="rId8" Type="http://schemas.openxmlformats.org/officeDocument/2006/relationships/tags" Target="../tags/tag78.xml"/><Relationship Id="rId7" Type="http://schemas.openxmlformats.org/officeDocument/2006/relationships/tags" Target="../tags/tag77.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3" Type="http://schemas.openxmlformats.org/officeDocument/2006/relationships/tags" Target="../tags/tag73.xml"/><Relationship Id="rId2" Type="http://schemas.openxmlformats.org/officeDocument/2006/relationships/tags" Target="../tags/tag72.xml"/><Relationship Id="rId11" Type="http://schemas.openxmlformats.org/officeDocument/2006/relationships/tags" Target="../tags/tag81.xml"/><Relationship Id="rId10" Type="http://schemas.openxmlformats.org/officeDocument/2006/relationships/tags" Target="../tags/tag80.xml"/><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88.xml"/><Relationship Id="rId7" Type="http://schemas.openxmlformats.org/officeDocument/2006/relationships/tags" Target="../tags/tag87.xml"/><Relationship Id="rId6" Type="http://schemas.openxmlformats.org/officeDocument/2006/relationships/tags" Target="../tags/tag86.xml"/><Relationship Id="rId5" Type="http://schemas.openxmlformats.org/officeDocument/2006/relationships/tags" Target="../tags/tag85.xml"/><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 Id="rId3" Type="http://schemas.openxmlformats.org/officeDocument/2006/relationships/tags" Target="../tags/tag90.xml"/><Relationship Id="rId2" Type="http://schemas.openxmlformats.org/officeDocument/2006/relationships/tags" Target="../tags/tag89.xml"/><Relationship Id="rId13" Type="http://schemas.openxmlformats.org/officeDocument/2006/relationships/tags" Target="../tags/tag100.xml"/><Relationship Id="rId12" Type="http://schemas.openxmlformats.org/officeDocument/2006/relationships/tags" Target="../tags/tag99.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9" Type="http://schemas.openxmlformats.org/officeDocument/2006/relationships/tags" Target="../tags/tag108.xml"/><Relationship Id="rId8" Type="http://schemas.openxmlformats.org/officeDocument/2006/relationships/tags" Target="../tags/tag107.xml"/><Relationship Id="rId7" Type="http://schemas.openxmlformats.org/officeDocument/2006/relationships/tags" Target="../tags/tag106.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3" Type="http://schemas.openxmlformats.org/officeDocument/2006/relationships/tags" Target="../tags/tag102.xml"/><Relationship Id="rId2" Type="http://schemas.openxmlformats.org/officeDocument/2006/relationships/tags" Target="../tags/tag101.xml"/><Relationship Id="rId11" Type="http://schemas.openxmlformats.org/officeDocument/2006/relationships/tags" Target="../tags/tag110.xml"/><Relationship Id="rId10" Type="http://schemas.openxmlformats.org/officeDocument/2006/relationships/tags" Target="../tags/tag109.xml"/><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9" Type="http://schemas.openxmlformats.org/officeDocument/2006/relationships/tags" Target="../tags/tag118.xml"/><Relationship Id="rId8" Type="http://schemas.openxmlformats.org/officeDocument/2006/relationships/tags" Target="../tags/tag117.xml"/><Relationship Id="rId7" Type="http://schemas.openxmlformats.org/officeDocument/2006/relationships/tags" Target="../tags/tag116.xml"/><Relationship Id="rId6" Type="http://schemas.openxmlformats.org/officeDocument/2006/relationships/tags" Target="../tags/tag115.xml"/><Relationship Id="rId5" Type="http://schemas.openxmlformats.org/officeDocument/2006/relationships/tags" Target="../tags/tag114.xml"/><Relationship Id="rId4" Type="http://schemas.openxmlformats.org/officeDocument/2006/relationships/tags" Target="../tags/tag113.xml"/><Relationship Id="rId3" Type="http://schemas.openxmlformats.org/officeDocument/2006/relationships/tags" Target="../tags/tag112.xml"/><Relationship Id="rId2" Type="http://schemas.openxmlformats.org/officeDocument/2006/relationships/tags" Target="../tags/tag111.xml"/><Relationship Id="rId11" Type="http://schemas.openxmlformats.org/officeDocument/2006/relationships/tags" Target="../tags/tag120.xml"/><Relationship Id="rId10" Type="http://schemas.openxmlformats.org/officeDocument/2006/relationships/tags" Target="../tags/tag119.xml"/><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9" Type="http://schemas.openxmlformats.org/officeDocument/2006/relationships/tags" Target="../tags/tag128.xml"/><Relationship Id="rId8" Type="http://schemas.openxmlformats.org/officeDocument/2006/relationships/tags" Target="../tags/tag127.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tags" Target="../tags/tag121.xml"/><Relationship Id="rId11" Type="http://schemas.openxmlformats.org/officeDocument/2006/relationships/tags" Target="../tags/tag130.xml"/><Relationship Id="rId10" Type="http://schemas.openxmlformats.org/officeDocument/2006/relationships/tags" Target="../tags/tag129.xml"/><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9" Type="http://schemas.openxmlformats.org/officeDocument/2006/relationships/tags" Target="../tags/tag138.xml"/><Relationship Id="rId8" Type="http://schemas.openxmlformats.org/officeDocument/2006/relationships/tags" Target="../tags/tag137.xml"/><Relationship Id="rId7" Type="http://schemas.openxmlformats.org/officeDocument/2006/relationships/tags" Target="../tags/tag136.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3" Type="http://schemas.openxmlformats.org/officeDocument/2006/relationships/tags" Target="../tags/tag132.xml"/><Relationship Id="rId2" Type="http://schemas.openxmlformats.org/officeDocument/2006/relationships/tags" Target="../tags/tag131.xml"/><Relationship Id="rId13" Type="http://schemas.openxmlformats.org/officeDocument/2006/relationships/tags" Target="../tags/tag142.xml"/><Relationship Id="rId12" Type="http://schemas.openxmlformats.org/officeDocument/2006/relationships/tags" Target="../tags/tag141.xml"/><Relationship Id="rId11" Type="http://schemas.openxmlformats.org/officeDocument/2006/relationships/tags" Target="../tags/tag140.xml"/><Relationship Id="rId10" Type="http://schemas.openxmlformats.org/officeDocument/2006/relationships/tags" Target="../tags/tag139.xml"/><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9" Type="http://schemas.openxmlformats.org/officeDocument/2006/relationships/tags" Target="../tags/tag150.xml"/><Relationship Id="rId8" Type="http://schemas.openxmlformats.org/officeDocument/2006/relationships/tags" Target="../tags/tag149.xml"/><Relationship Id="rId7" Type="http://schemas.openxmlformats.org/officeDocument/2006/relationships/tags" Target="../tags/tag148.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3" Type="http://schemas.openxmlformats.org/officeDocument/2006/relationships/tags" Target="../tags/tag154.xml"/><Relationship Id="rId12" Type="http://schemas.openxmlformats.org/officeDocument/2006/relationships/tags" Target="../tags/tag153.xml"/><Relationship Id="rId11" Type="http://schemas.openxmlformats.org/officeDocument/2006/relationships/tags" Target="../tags/tag152.xml"/><Relationship Id="rId10" Type="http://schemas.openxmlformats.org/officeDocument/2006/relationships/tags" Target="../tags/tag151.xml"/><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9" Type="http://schemas.openxmlformats.org/officeDocument/2006/relationships/tags" Target="../tags/tag162.xml"/><Relationship Id="rId8" Type="http://schemas.openxmlformats.org/officeDocument/2006/relationships/tags" Target="../tags/tag161.xml"/><Relationship Id="rId7" Type="http://schemas.openxmlformats.org/officeDocument/2006/relationships/tags" Target="../tags/tag160.xml"/><Relationship Id="rId6" Type="http://schemas.openxmlformats.org/officeDocument/2006/relationships/tags" Target="../tags/tag159.xml"/><Relationship Id="rId5" Type="http://schemas.openxmlformats.org/officeDocument/2006/relationships/tags" Target="../tags/tag158.xml"/><Relationship Id="rId4" Type="http://schemas.openxmlformats.org/officeDocument/2006/relationships/tags" Target="../tags/tag157.xml"/><Relationship Id="rId3" Type="http://schemas.openxmlformats.org/officeDocument/2006/relationships/tags" Target="../tags/tag156.xml"/><Relationship Id="rId2" Type="http://schemas.openxmlformats.org/officeDocument/2006/relationships/tags" Target="../tags/tag155.xml"/><Relationship Id="rId14" Type="http://schemas.openxmlformats.org/officeDocument/2006/relationships/tags" Target="../tags/tag167.xml"/><Relationship Id="rId13" Type="http://schemas.openxmlformats.org/officeDocument/2006/relationships/tags" Target="../tags/tag166.xml"/><Relationship Id="rId12" Type="http://schemas.openxmlformats.org/officeDocument/2006/relationships/tags" Target="../tags/tag165.xml"/><Relationship Id="rId11" Type="http://schemas.openxmlformats.org/officeDocument/2006/relationships/tags" Target="../tags/tag164.xml"/><Relationship Id="rId10" Type="http://schemas.openxmlformats.org/officeDocument/2006/relationships/tags" Target="../tags/tag163.xml"/><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9" Type="http://schemas.openxmlformats.org/officeDocument/2006/relationships/tags" Target="../tags/tag175.xml"/><Relationship Id="rId8" Type="http://schemas.openxmlformats.org/officeDocument/2006/relationships/tags" Target="../tags/tag174.xml"/><Relationship Id="rId7" Type="http://schemas.openxmlformats.org/officeDocument/2006/relationships/tags" Target="../tags/tag173.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3" Type="http://schemas.openxmlformats.org/officeDocument/2006/relationships/tags" Target="../tags/tag169.xml"/><Relationship Id="rId2" Type="http://schemas.openxmlformats.org/officeDocument/2006/relationships/tags" Target="../tags/tag168.xml"/><Relationship Id="rId14" Type="http://schemas.openxmlformats.org/officeDocument/2006/relationships/tags" Target="../tags/tag180.xml"/><Relationship Id="rId13" Type="http://schemas.openxmlformats.org/officeDocument/2006/relationships/tags" Target="../tags/tag179.xml"/><Relationship Id="rId12" Type="http://schemas.openxmlformats.org/officeDocument/2006/relationships/tags" Target="../tags/tag178.xml"/><Relationship Id="rId11" Type="http://schemas.openxmlformats.org/officeDocument/2006/relationships/tags" Target="../tags/tag177.xml"/><Relationship Id="rId10" Type="http://schemas.openxmlformats.org/officeDocument/2006/relationships/tags" Target="../tags/tag176.xml"/><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9" Type="http://schemas.openxmlformats.org/officeDocument/2006/relationships/tags" Target="../tags/tag188.xml"/><Relationship Id="rId8" Type="http://schemas.openxmlformats.org/officeDocument/2006/relationships/tags" Target="../tags/tag187.xml"/><Relationship Id="rId7" Type="http://schemas.openxmlformats.org/officeDocument/2006/relationships/tags" Target="../tags/tag186.xml"/><Relationship Id="rId6" Type="http://schemas.openxmlformats.org/officeDocument/2006/relationships/tags" Target="../tags/tag185.xml"/><Relationship Id="rId5" Type="http://schemas.openxmlformats.org/officeDocument/2006/relationships/tags" Target="../tags/tag184.xml"/><Relationship Id="rId4" Type="http://schemas.openxmlformats.org/officeDocument/2006/relationships/tags" Target="../tags/tag183.xml"/><Relationship Id="rId3" Type="http://schemas.openxmlformats.org/officeDocument/2006/relationships/tags" Target="../tags/tag182.xml"/><Relationship Id="rId2" Type="http://schemas.openxmlformats.org/officeDocument/2006/relationships/tags" Target="../tags/tag181.xml"/><Relationship Id="rId11" Type="http://schemas.openxmlformats.org/officeDocument/2006/relationships/tags" Target="../tags/tag190.xml"/><Relationship Id="rId10" Type="http://schemas.openxmlformats.org/officeDocument/2006/relationships/tags" Target="../tags/tag189.xml"/><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7" Type="http://schemas.openxmlformats.org/officeDocument/2006/relationships/tags" Target="../tags/tag196.xml"/><Relationship Id="rId6" Type="http://schemas.openxmlformats.org/officeDocument/2006/relationships/tags" Target="../tags/tag195.xml"/><Relationship Id="rId5" Type="http://schemas.openxmlformats.org/officeDocument/2006/relationships/tags" Target="../tags/tag194.xml"/><Relationship Id="rId4" Type="http://schemas.openxmlformats.org/officeDocument/2006/relationships/tags" Target="../tags/tag193.xml"/><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5" Type="http://schemas.openxmlformats.org/officeDocument/2006/relationships/tags" Target="../tags/tag200.xml"/><Relationship Id="rId4" Type="http://schemas.openxmlformats.org/officeDocument/2006/relationships/tags" Target="../tags/tag199.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207.xml"/><Relationship Id="rId7" Type="http://schemas.openxmlformats.org/officeDocument/2006/relationships/tags" Target="../tags/tag206.xml"/><Relationship Id="rId6" Type="http://schemas.openxmlformats.org/officeDocument/2006/relationships/tags" Target="../tags/tag205.xml"/><Relationship Id="rId5" Type="http://schemas.openxmlformats.org/officeDocument/2006/relationships/tags" Target="../tags/tag204.xml"/><Relationship Id="rId4" Type="http://schemas.openxmlformats.org/officeDocument/2006/relationships/tags" Target="../tags/tag203.xml"/><Relationship Id="rId3" Type="http://schemas.openxmlformats.org/officeDocument/2006/relationships/tags" Target="../tags/tag202.xml"/><Relationship Id="rId2" Type="http://schemas.openxmlformats.org/officeDocument/2006/relationships/tags" Target="../tags/tag201.xml"/><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9" Type="http://schemas.openxmlformats.org/officeDocument/2006/relationships/tags" Target="../tags/tag215.xml"/><Relationship Id="rId8" Type="http://schemas.openxmlformats.org/officeDocument/2006/relationships/tags" Target="../tags/tag214.xml"/><Relationship Id="rId7" Type="http://schemas.openxmlformats.org/officeDocument/2006/relationships/tags" Target="../tags/tag213.xml"/><Relationship Id="rId6" Type="http://schemas.openxmlformats.org/officeDocument/2006/relationships/tags" Target="../tags/tag212.xml"/><Relationship Id="rId5" Type="http://schemas.openxmlformats.org/officeDocument/2006/relationships/tags" Target="../tags/tag211.xml"/><Relationship Id="rId4" Type="http://schemas.openxmlformats.org/officeDocument/2006/relationships/tags" Target="../tags/tag210.xml"/><Relationship Id="rId3" Type="http://schemas.openxmlformats.org/officeDocument/2006/relationships/tags" Target="../tags/tag209.xml"/><Relationship Id="rId2" Type="http://schemas.openxmlformats.org/officeDocument/2006/relationships/tags" Target="../tags/tag208.xml"/><Relationship Id="rId13" Type="http://schemas.openxmlformats.org/officeDocument/2006/relationships/tags" Target="../tags/tag219.xml"/><Relationship Id="rId12" Type="http://schemas.openxmlformats.org/officeDocument/2006/relationships/tags" Target="../tags/tag218.xml"/><Relationship Id="rId11" Type="http://schemas.openxmlformats.org/officeDocument/2006/relationships/tags" Target="../tags/tag217.xml"/><Relationship Id="rId10" Type="http://schemas.openxmlformats.org/officeDocument/2006/relationships/tags" Target="../tags/tag216.xml"/><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9" Type="http://schemas.openxmlformats.org/officeDocument/2006/relationships/tags" Target="../tags/tag227.xml"/><Relationship Id="rId8" Type="http://schemas.openxmlformats.org/officeDocument/2006/relationships/tags" Target="../tags/tag226.xml"/><Relationship Id="rId7" Type="http://schemas.openxmlformats.org/officeDocument/2006/relationships/tags" Target="../tags/tag225.xml"/><Relationship Id="rId6" Type="http://schemas.openxmlformats.org/officeDocument/2006/relationships/tags" Target="../tags/tag224.xml"/><Relationship Id="rId5" Type="http://schemas.openxmlformats.org/officeDocument/2006/relationships/tags" Target="../tags/tag223.xml"/><Relationship Id="rId4" Type="http://schemas.openxmlformats.org/officeDocument/2006/relationships/tags" Target="../tags/tag222.xml"/><Relationship Id="rId3" Type="http://schemas.openxmlformats.org/officeDocument/2006/relationships/tags" Target="../tags/tag221.xml"/><Relationship Id="rId2" Type="http://schemas.openxmlformats.org/officeDocument/2006/relationships/tags" Target="../tags/tag220.xml"/><Relationship Id="rId11" Type="http://schemas.openxmlformats.org/officeDocument/2006/relationships/tags" Target="../tags/tag229.xml"/><Relationship Id="rId10" Type="http://schemas.openxmlformats.org/officeDocument/2006/relationships/tags" Target="../tags/tag228.xml"/><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9" Type="http://schemas.openxmlformats.org/officeDocument/2006/relationships/tags" Target="../tags/tag237.xml"/><Relationship Id="rId8" Type="http://schemas.openxmlformats.org/officeDocument/2006/relationships/tags" Target="../tags/tag236.xml"/><Relationship Id="rId7" Type="http://schemas.openxmlformats.org/officeDocument/2006/relationships/tags" Target="../tags/tag235.xml"/><Relationship Id="rId6" Type="http://schemas.openxmlformats.org/officeDocument/2006/relationships/tags" Target="../tags/tag234.xml"/><Relationship Id="rId5" Type="http://schemas.openxmlformats.org/officeDocument/2006/relationships/tags" Target="../tags/tag233.xml"/><Relationship Id="rId4" Type="http://schemas.openxmlformats.org/officeDocument/2006/relationships/tags" Target="../tags/tag232.xml"/><Relationship Id="rId3" Type="http://schemas.openxmlformats.org/officeDocument/2006/relationships/tags" Target="../tags/tag231.xml"/><Relationship Id="rId2" Type="http://schemas.openxmlformats.org/officeDocument/2006/relationships/tags" Target="../tags/tag230.xml"/><Relationship Id="rId11" Type="http://schemas.openxmlformats.org/officeDocument/2006/relationships/tags" Target="../tags/tag239.xml"/><Relationship Id="rId10" Type="http://schemas.openxmlformats.org/officeDocument/2006/relationships/tags" Target="../tags/tag238.xml"/><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9" Type="http://schemas.openxmlformats.org/officeDocument/2006/relationships/tags" Target="../tags/tag247.xml"/><Relationship Id="rId8" Type="http://schemas.openxmlformats.org/officeDocument/2006/relationships/tags" Target="../tags/tag246.xml"/><Relationship Id="rId7" Type="http://schemas.openxmlformats.org/officeDocument/2006/relationships/tags" Target="../tags/tag245.xml"/><Relationship Id="rId6" Type="http://schemas.openxmlformats.org/officeDocument/2006/relationships/tags" Target="../tags/tag244.xml"/><Relationship Id="rId5" Type="http://schemas.openxmlformats.org/officeDocument/2006/relationships/tags" Target="../tags/tag243.xml"/><Relationship Id="rId4" Type="http://schemas.openxmlformats.org/officeDocument/2006/relationships/tags" Target="../tags/tag242.xml"/><Relationship Id="rId3" Type="http://schemas.openxmlformats.org/officeDocument/2006/relationships/tags" Target="../tags/tag241.xml"/><Relationship Id="rId2" Type="http://schemas.openxmlformats.org/officeDocument/2006/relationships/tags" Target="../tags/tag240.xml"/><Relationship Id="rId11" Type="http://schemas.openxmlformats.org/officeDocument/2006/relationships/tags" Target="../tags/tag249.xml"/><Relationship Id="rId10" Type="http://schemas.openxmlformats.org/officeDocument/2006/relationships/tags" Target="../tags/tag248.xml"/><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9" Type="http://schemas.openxmlformats.org/officeDocument/2006/relationships/tags" Target="../tags/tag257.xml"/><Relationship Id="rId8" Type="http://schemas.openxmlformats.org/officeDocument/2006/relationships/tags" Target="../tags/tag256.xml"/><Relationship Id="rId7" Type="http://schemas.openxmlformats.org/officeDocument/2006/relationships/tags" Target="../tags/tag255.xml"/><Relationship Id="rId6" Type="http://schemas.openxmlformats.org/officeDocument/2006/relationships/tags" Target="../tags/tag254.xml"/><Relationship Id="rId5" Type="http://schemas.openxmlformats.org/officeDocument/2006/relationships/tags" Target="../tags/tag253.xml"/><Relationship Id="rId4" Type="http://schemas.openxmlformats.org/officeDocument/2006/relationships/tags" Target="../tags/tag252.xml"/><Relationship Id="rId3" Type="http://schemas.openxmlformats.org/officeDocument/2006/relationships/tags" Target="../tags/tag251.xml"/><Relationship Id="rId2" Type="http://schemas.openxmlformats.org/officeDocument/2006/relationships/tags" Target="../tags/tag250.xml"/><Relationship Id="rId13" Type="http://schemas.openxmlformats.org/officeDocument/2006/relationships/tags" Target="../tags/tag261.xml"/><Relationship Id="rId12" Type="http://schemas.openxmlformats.org/officeDocument/2006/relationships/tags" Target="../tags/tag260.xml"/><Relationship Id="rId11" Type="http://schemas.openxmlformats.org/officeDocument/2006/relationships/tags" Target="../tags/tag259.xml"/><Relationship Id="rId10" Type="http://schemas.openxmlformats.org/officeDocument/2006/relationships/tags" Target="../tags/tag258.xml"/><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9" Type="http://schemas.openxmlformats.org/officeDocument/2006/relationships/tags" Target="../tags/tag269.xml"/><Relationship Id="rId8" Type="http://schemas.openxmlformats.org/officeDocument/2006/relationships/tags" Target="../tags/tag268.xml"/><Relationship Id="rId7" Type="http://schemas.openxmlformats.org/officeDocument/2006/relationships/tags" Target="../tags/tag267.xml"/><Relationship Id="rId6" Type="http://schemas.openxmlformats.org/officeDocument/2006/relationships/tags" Target="../tags/tag266.xml"/><Relationship Id="rId5" Type="http://schemas.openxmlformats.org/officeDocument/2006/relationships/tags" Target="../tags/tag265.xml"/><Relationship Id="rId4" Type="http://schemas.openxmlformats.org/officeDocument/2006/relationships/tags" Target="../tags/tag264.xml"/><Relationship Id="rId3" Type="http://schemas.openxmlformats.org/officeDocument/2006/relationships/tags" Target="../tags/tag263.xml"/><Relationship Id="rId2" Type="http://schemas.openxmlformats.org/officeDocument/2006/relationships/tags" Target="../tags/tag262.xml"/><Relationship Id="rId13" Type="http://schemas.openxmlformats.org/officeDocument/2006/relationships/tags" Target="../tags/tag273.xml"/><Relationship Id="rId12" Type="http://schemas.openxmlformats.org/officeDocument/2006/relationships/tags" Target="../tags/tag272.xml"/><Relationship Id="rId11" Type="http://schemas.openxmlformats.org/officeDocument/2006/relationships/tags" Target="../tags/tag271.xml"/><Relationship Id="rId10" Type="http://schemas.openxmlformats.org/officeDocument/2006/relationships/tags" Target="../tags/tag270.xml"/><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bg>
      <p:bgPr>
        <a:solidFill>
          <a:schemeClr val="bg2">
            <a:alpha val="50195"/>
          </a:schemeClr>
        </a:solidFill>
        <a:effectLst/>
      </p:bgPr>
    </p:bg>
    <p:spTree>
      <p:nvGrpSpPr>
        <p:cNvPr id="1" name=""/>
        <p:cNvGrpSpPr/>
        <p:nvPr/>
      </p:nvGrpSpPr>
      <p:grpSpPr>
        <a:xfrm>
          <a:off x="0" y="0"/>
          <a:ext cx="0" cy="0"/>
          <a:chOff x="0" y="0"/>
          <a:chExt cx="0" cy="0"/>
        </a:xfrm>
      </p:grpSpPr>
      <p:pic>
        <p:nvPicPr>
          <p:cNvPr id="2056" name="Picture 122"/>
          <p:cNvPicPr>
            <a:picLocks noChangeAspect="1"/>
          </p:cNvPicPr>
          <p:nvPr userDrawn="1"/>
        </p:nvPicPr>
        <p:blipFill>
          <a:blip r:embed="rId2"/>
          <a:stretch>
            <a:fillRect/>
          </a:stretch>
        </p:blipFill>
        <p:spPr>
          <a:xfrm>
            <a:off x="0" y="4343400"/>
            <a:ext cx="10080625" cy="2528888"/>
          </a:xfrm>
          <a:prstGeom prst="rect">
            <a:avLst/>
          </a:prstGeom>
          <a:noFill/>
          <a:ln w="9525">
            <a:noFill/>
          </a:ln>
        </p:spPr>
      </p:pic>
      <p:pic>
        <p:nvPicPr>
          <p:cNvPr id="2057" name="Picture 121" descr="Untitled-5 copy"/>
          <p:cNvPicPr>
            <a:picLocks noChangeAspect="1"/>
          </p:cNvPicPr>
          <p:nvPr userDrawn="1"/>
        </p:nvPicPr>
        <p:blipFill>
          <a:blip r:embed="rId3"/>
          <a:stretch>
            <a:fillRect/>
          </a:stretch>
        </p:blipFill>
        <p:spPr>
          <a:xfrm>
            <a:off x="0" y="2"/>
            <a:ext cx="10080625" cy="2689225"/>
          </a:xfrm>
          <a:prstGeom prst="rect">
            <a:avLst/>
          </a:prstGeom>
          <a:noFill/>
          <a:ln w="9525">
            <a:noFill/>
          </a:ln>
        </p:spPr>
      </p:pic>
      <p:grpSp>
        <p:nvGrpSpPr>
          <p:cNvPr id="2058" name="Group 119"/>
          <p:cNvGrpSpPr/>
          <p:nvPr userDrawn="1"/>
        </p:nvGrpSpPr>
        <p:grpSpPr>
          <a:xfrm>
            <a:off x="3509963" y="1300163"/>
            <a:ext cx="5761038" cy="912812"/>
            <a:chOff x="2211" y="819"/>
            <a:chExt cx="3629" cy="575"/>
          </a:xfrm>
        </p:grpSpPr>
        <p:sp>
          <p:nvSpPr>
            <p:cNvPr id="11" name="Oval 10"/>
            <p:cNvSpPr>
              <a:spLocks noChangeArrowheads="1"/>
            </p:cNvSpPr>
            <p:nvPr/>
          </p:nvSpPr>
          <p:spPr bwMode="auto">
            <a:xfrm>
              <a:off x="2211" y="825"/>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2" name="Oval 11"/>
            <p:cNvSpPr>
              <a:spLocks noChangeArrowheads="1"/>
            </p:cNvSpPr>
            <p:nvPr/>
          </p:nvSpPr>
          <p:spPr bwMode="auto">
            <a:xfrm>
              <a:off x="2328" y="823"/>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3" name="Oval 12"/>
            <p:cNvSpPr>
              <a:spLocks noChangeArrowheads="1"/>
            </p:cNvSpPr>
            <p:nvPr/>
          </p:nvSpPr>
          <p:spPr bwMode="auto">
            <a:xfrm>
              <a:off x="2445" y="824"/>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4" name="Oval 13"/>
            <p:cNvSpPr>
              <a:spLocks noChangeArrowheads="1"/>
            </p:cNvSpPr>
            <p:nvPr/>
          </p:nvSpPr>
          <p:spPr bwMode="auto">
            <a:xfrm>
              <a:off x="2562" y="822"/>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5" name="Oval 14"/>
            <p:cNvSpPr>
              <a:spLocks noChangeArrowheads="1"/>
            </p:cNvSpPr>
            <p:nvPr/>
          </p:nvSpPr>
          <p:spPr bwMode="auto">
            <a:xfrm>
              <a:off x="2678" y="823"/>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6" name="Oval 15"/>
            <p:cNvSpPr>
              <a:spLocks noChangeArrowheads="1"/>
            </p:cNvSpPr>
            <p:nvPr/>
          </p:nvSpPr>
          <p:spPr bwMode="auto">
            <a:xfrm>
              <a:off x="2795" y="821"/>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7" name="Oval 16"/>
            <p:cNvSpPr>
              <a:spLocks noChangeArrowheads="1"/>
            </p:cNvSpPr>
            <p:nvPr/>
          </p:nvSpPr>
          <p:spPr bwMode="auto">
            <a:xfrm>
              <a:off x="2920" y="823"/>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8" name="Oval 17"/>
            <p:cNvSpPr>
              <a:spLocks noChangeArrowheads="1"/>
            </p:cNvSpPr>
            <p:nvPr/>
          </p:nvSpPr>
          <p:spPr bwMode="auto">
            <a:xfrm>
              <a:off x="3037" y="821"/>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9" name="Oval 18"/>
            <p:cNvSpPr>
              <a:spLocks noChangeArrowheads="1"/>
            </p:cNvSpPr>
            <p:nvPr/>
          </p:nvSpPr>
          <p:spPr bwMode="auto">
            <a:xfrm>
              <a:off x="3154" y="822"/>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0" name="Oval 19"/>
            <p:cNvSpPr>
              <a:spLocks noChangeArrowheads="1"/>
            </p:cNvSpPr>
            <p:nvPr/>
          </p:nvSpPr>
          <p:spPr bwMode="auto">
            <a:xfrm>
              <a:off x="3270" y="820"/>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1" name="Oval 20"/>
            <p:cNvSpPr>
              <a:spLocks noChangeArrowheads="1"/>
            </p:cNvSpPr>
            <p:nvPr/>
          </p:nvSpPr>
          <p:spPr bwMode="auto">
            <a:xfrm>
              <a:off x="3387" y="821"/>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2" name="Oval 21"/>
            <p:cNvSpPr>
              <a:spLocks noChangeArrowheads="1"/>
            </p:cNvSpPr>
            <p:nvPr/>
          </p:nvSpPr>
          <p:spPr bwMode="auto">
            <a:xfrm>
              <a:off x="3504" y="819"/>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3" name="Oval 22"/>
            <p:cNvSpPr>
              <a:spLocks noChangeArrowheads="1"/>
            </p:cNvSpPr>
            <p:nvPr/>
          </p:nvSpPr>
          <p:spPr bwMode="auto">
            <a:xfrm>
              <a:off x="3629" y="824"/>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4" name="Oval 23"/>
            <p:cNvSpPr>
              <a:spLocks noChangeArrowheads="1"/>
            </p:cNvSpPr>
            <p:nvPr/>
          </p:nvSpPr>
          <p:spPr bwMode="auto">
            <a:xfrm>
              <a:off x="3745" y="822"/>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5" name="Oval 24"/>
            <p:cNvSpPr>
              <a:spLocks noChangeArrowheads="1"/>
            </p:cNvSpPr>
            <p:nvPr/>
          </p:nvSpPr>
          <p:spPr bwMode="auto">
            <a:xfrm>
              <a:off x="3862" y="823"/>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6" name="Oval 25"/>
            <p:cNvSpPr>
              <a:spLocks noChangeArrowheads="1"/>
            </p:cNvSpPr>
            <p:nvPr/>
          </p:nvSpPr>
          <p:spPr bwMode="auto">
            <a:xfrm>
              <a:off x="3979" y="821"/>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7" name="Oval 26"/>
            <p:cNvSpPr>
              <a:spLocks noChangeArrowheads="1"/>
            </p:cNvSpPr>
            <p:nvPr/>
          </p:nvSpPr>
          <p:spPr bwMode="auto">
            <a:xfrm>
              <a:off x="4096" y="822"/>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8" name="Oval 27"/>
            <p:cNvSpPr>
              <a:spLocks noChangeArrowheads="1"/>
            </p:cNvSpPr>
            <p:nvPr/>
          </p:nvSpPr>
          <p:spPr bwMode="auto">
            <a:xfrm>
              <a:off x="4213" y="820"/>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29" name="Oval 28"/>
            <p:cNvSpPr>
              <a:spLocks noChangeArrowheads="1"/>
            </p:cNvSpPr>
            <p:nvPr/>
          </p:nvSpPr>
          <p:spPr bwMode="auto">
            <a:xfrm>
              <a:off x="4337" y="825"/>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0" name="Oval 29"/>
            <p:cNvSpPr>
              <a:spLocks noChangeArrowheads="1"/>
            </p:cNvSpPr>
            <p:nvPr/>
          </p:nvSpPr>
          <p:spPr bwMode="auto">
            <a:xfrm>
              <a:off x="4454" y="823"/>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1" name="Oval 30"/>
            <p:cNvSpPr>
              <a:spLocks noChangeArrowheads="1"/>
            </p:cNvSpPr>
            <p:nvPr/>
          </p:nvSpPr>
          <p:spPr bwMode="auto">
            <a:xfrm>
              <a:off x="4571" y="824"/>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2" name="Oval 31"/>
            <p:cNvSpPr>
              <a:spLocks noChangeArrowheads="1"/>
            </p:cNvSpPr>
            <p:nvPr/>
          </p:nvSpPr>
          <p:spPr bwMode="auto">
            <a:xfrm>
              <a:off x="4688" y="822"/>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3" name="Oval 32"/>
            <p:cNvSpPr>
              <a:spLocks noChangeArrowheads="1"/>
            </p:cNvSpPr>
            <p:nvPr/>
          </p:nvSpPr>
          <p:spPr bwMode="auto">
            <a:xfrm>
              <a:off x="4805" y="823"/>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4" name="Oval 33"/>
            <p:cNvSpPr>
              <a:spLocks noChangeArrowheads="1"/>
            </p:cNvSpPr>
            <p:nvPr/>
          </p:nvSpPr>
          <p:spPr bwMode="auto">
            <a:xfrm>
              <a:off x="4922" y="821"/>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5" name="Oval 34"/>
            <p:cNvSpPr>
              <a:spLocks noChangeArrowheads="1"/>
            </p:cNvSpPr>
            <p:nvPr/>
          </p:nvSpPr>
          <p:spPr bwMode="auto">
            <a:xfrm>
              <a:off x="5046" y="826"/>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6" name="Oval 35"/>
            <p:cNvSpPr>
              <a:spLocks noChangeArrowheads="1"/>
            </p:cNvSpPr>
            <p:nvPr/>
          </p:nvSpPr>
          <p:spPr bwMode="auto">
            <a:xfrm>
              <a:off x="5163" y="824"/>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7" name="Oval 36"/>
            <p:cNvSpPr>
              <a:spLocks noChangeArrowheads="1"/>
            </p:cNvSpPr>
            <p:nvPr/>
          </p:nvSpPr>
          <p:spPr bwMode="auto">
            <a:xfrm>
              <a:off x="5280" y="825"/>
              <a:ext cx="93"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8" name="Oval 37"/>
            <p:cNvSpPr>
              <a:spLocks noChangeArrowheads="1"/>
            </p:cNvSpPr>
            <p:nvPr/>
          </p:nvSpPr>
          <p:spPr bwMode="auto">
            <a:xfrm>
              <a:off x="5397" y="823"/>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39" name="Oval 38"/>
            <p:cNvSpPr>
              <a:spLocks noChangeArrowheads="1"/>
            </p:cNvSpPr>
            <p:nvPr/>
          </p:nvSpPr>
          <p:spPr bwMode="auto">
            <a:xfrm>
              <a:off x="5514" y="824"/>
              <a:ext cx="92" cy="84"/>
            </a:xfrm>
            <a:prstGeom prst="ellipse">
              <a:avLst/>
            </a:prstGeom>
            <a:solidFill>
              <a:srgbClr val="3D76C1">
                <a:alpha val="79999"/>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0" name="Oval 39"/>
            <p:cNvSpPr>
              <a:spLocks noChangeArrowheads="1"/>
            </p:cNvSpPr>
            <p:nvPr/>
          </p:nvSpPr>
          <p:spPr bwMode="auto">
            <a:xfrm>
              <a:off x="2211" y="945"/>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1" name="Oval 40"/>
            <p:cNvSpPr>
              <a:spLocks noChangeArrowheads="1"/>
            </p:cNvSpPr>
            <p:nvPr/>
          </p:nvSpPr>
          <p:spPr bwMode="auto">
            <a:xfrm>
              <a:off x="2328" y="943"/>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2" name="Oval 41"/>
            <p:cNvSpPr>
              <a:spLocks noChangeArrowheads="1"/>
            </p:cNvSpPr>
            <p:nvPr/>
          </p:nvSpPr>
          <p:spPr bwMode="auto">
            <a:xfrm>
              <a:off x="2445" y="944"/>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3" name="Oval 42"/>
            <p:cNvSpPr>
              <a:spLocks noChangeArrowheads="1"/>
            </p:cNvSpPr>
            <p:nvPr/>
          </p:nvSpPr>
          <p:spPr bwMode="auto">
            <a:xfrm>
              <a:off x="2562" y="942"/>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4" name="Oval 43"/>
            <p:cNvSpPr>
              <a:spLocks noChangeArrowheads="1"/>
            </p:cNvSpPr>
            <p:nvPr/>
          </p:nvSpPr>
          <p:spPr bwMode="auto">
            <a:xfrm>
              <a:off x="2678" y="943"/>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5" name="Oval 44"/>
            <p:cNvSpPr>
              <a:spLocks noChangeArrowheads="1"/>
            </p:cNvSpPr>
            <p:nvPr/>
          </p:nvSpPr>
          <p:spPr bwMode="auto">
            <a:xfrm>
              <a:off x="2795" y="941"/>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6" name="Oval 45"/>
            <p:cNvSpPr>
              <a:spLocks noChangeArrowheads="1"/>
            </p:cNvSpPr>
            <p:nvPr/>
          </p:nvSpPr>
          <p:spPr bwMode="auto">
            <a:xfrm>
              <a:off x="2920" y="943"/>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7" name="Oval 46"/>
            <p:cNvSpPr>
              <a:spLocks noChangeArrowheads="1"/>
            </p:cNvSpPr>
            <p:nvPr/>
          </p:nvSpPr>
          <p:spPr bwMode="auto">
            <a:xfrm>
              <a:off x="3037" y="941"/>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8" name="Oval 47"/>
            <p:cNvSpPr>
              <a:spLocks noChangeArrowheads="1"/>
            </p:cNvSpPr>
            <p:nvPr/>
          </p:nvSpPr>
          <p:spPr bwMode="auto">
            <a:xfrm>
              <a:off x="3154" y="942"/>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9" name="Oval 48"/>
            <p:cNvSpPr>
              <a:spLocks noChangeArrowheads="1"/>
            </p:cNvSpPr>
            <p:nvPr/>
          </p:nvSpPr>
          <p:spPr bwMode="auto">
            <a:xfrm>
              <a:off x="3270" y="940"/>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0" name="Oval 49"/>
            <p:cNvSpPr>
              <a:spLocks noChangeArrowheads="1"/>
            </p:cNvSpPr>
            <p:nvPr/>
          </p:nvSpPr>
          <p:spPr bwMode="auto">
            <a:xfrm>
              <a:off x="3387" y="941"/>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1" name="Oval 50"/>
            <p:cNvSpPr>
              <a:spLocks noChangeArrowheads="1"/>
            </p:cNvSpPr>
            <p:nvPr/>
          </p:nvSpPr>
          <p:spPr bwMode="auto">
            <a:xfrm>
              <a:off x="3504" y="939"/>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2" name="Oval 51"/>
            <p:cNvSpPr>
              <a:spLocks noChangeArrowheads="1"/>
            </p:cNvSpPr>
            <p:nvPr/>
          </p:nvSpPr>
          <p:spPr bwMode="auto">
            <a:xfrm>
              <a:off x="3629" y="944"/>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3" name="Oval 52"/>
            <p:cNvSpPr>
              <a:spLocks noChangeArrowheads="1"/>
            </p:cNvSpPr>
            <p:nvPr/>
          </p:nvSpPr>
          <p:spPr bwMode="auto">
            <a:xfrm>
              <a:off x="3745" y="942"/>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4" name="Oval 53"/>
            <p:cNvSpPr>
              <a:spLocks noChangeArrowheads="1"/>
            </p:cNvSpPr>
            <p:nvPr/>
          </p:nvSpPr>
          <p:spPr bwMode="auto">
            <a:xfrm>
              <a:off x="3862" y="943"/>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5" name="Oval 54"/>
            <p:cNvSpPr>
              <a:spLocks noChangeArrowheads="1"/>
            </p:cNvSpPr>
            <p:nvPr/>
          </p:nvSpPr>
          <p:spPr bwMode="auto">
            <a:xfrm>
              <a:off x="3979" y="941"/>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6" name="Oval 55"/>
            <p:cNvSpPr>
              <a:spLocks noChangeArrowheads="1"/>
            </p:cNvSpPr>
            <p:nvPr/>
          </p:nvSpPr>
          <p:spPr bwMode="auto">
            <a:xfrm>
              <a:off x="4096" y="942"/>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7" name="Oval 56"/>
            <p:cNvSpPr>
              <a:spLocks noChangeArrowheads="1"/>
            </p:cNvSpPr>
            <p:nvPr/>
          </p:nvSpPr>
          <p:spPr bwMode="auto">
            <a:xfrm>
              <a:off x="4213" y="940"/>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8" name="Oval 57"/>
            <p:cNvSpPr>
              <a:spLocks noChangeArrowheads="1"/>
            </p:cNvSpPr>
            <p:nvPr/>
          </p:nvSpPr>
          <p:spPr bwMode="auto">
            <a:xfrm>
              <a:off x="4337" y="945"/>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59" name="Oval 58"/>
            <p:cNvSpPr>
              <a:spLocks noChangeArrowheads="1"/>
            </p:cNvSpPr>
            <p:nvPr/>
          </p:nvSpPr>
          <p:spPr bwMode="auto">
            <a:xfrm>
              <a:off x="4454" y="943"/>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0" name="Oval 59"/>
            <p:cNvSpPr>
              <a:spLocks noChangeArrowheads="1"/>
            </p:cNvSpPr>
            <p:nvPr/>
          </p:nvSpPr>
          <p:spPr bwMode="auto">
            <a:xfrm>
              <a:off x="4571" y="944"/>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1" name="Oval 60"/>
            <p:cNvSpPr>
              <a:spLocks noChangeArrowheads="1"/>
            </p:cNvSpPr>
            <p:nvPr/>
          </p:nvSpPr>
          <p:spPr bwMode="auto">
            <a:xfrm>
              <a:off x="4688" y="942"/>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2" name="Oval 61"/>
            <p:cNvSpPr>
              <a:spLocks noChangeArrowheads="1"/>
            </p:cNvSpPr>
            <p:nvPr/>
          </p:nvSpPr>
          <p:spPr bwMode="auto">
            <a:xfrm>
              <a:off x="4805" y="943"/>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3" name="Oval 62"/>
            <p:cNvSpPr>
              <a:spLocks noChangeArrowheads="1"/>
            </p:cNvSpPr>
            <p:nvPr/>
          </p:nvSpPr>
          <p:spPr bwMode="auto">
            <a:xfrm>
              <a:off x="4922" y="941"/>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4" name="Oval 63"/>
            <p:cNvSpPr>
              <a:spLocks noChangeArrowheads="1"/>
            </p:cNvSpPr>
            <p:nvPr/>
          </p:nvSpPr>
          <p:spPr bwMode="auto">
            <a:xfrm>
              <a:off x="5046" y="946"/>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5" name="Oval 64"/>
            <p:cNvSpPr>
              <a:spLocks noChangeArrowheads="1"/>
            </p:cNvSpPr>
            <p:nvPr/>
          </p:nvSpPr>
          <p:spPr bwMode="auto">
            <a:xfrm>
              <a:off x="5163" y="944"/>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6" name="Oval 65"/>
            <p:cNvSpPr>
              <a:spLocks noChangeArrowheads="1"/>
            </p:cNvSpPr>
            <p:nvPr/>
          </p:nvSpPr>
          <p:spPr bwMode="auto">
            <a:xfrm>
              <a:off x="5280" y="945"/>
              <a:ext cx="93"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7" name="Oval 66"/>
            <p:cNvSpPr>
              <a:spLocks noChangeArrowheads="1"/>
            </p:cNvSpPr>
            <p:nvPr/>
          </p:nvSpPr>
          <p:spPr bwMode="auto">
            <a:xfrm>
              <a:off x="5397" y="943"/>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8" name="Oval 67"/>
            <p:cNvSpPr>
              <a:spLocks noChangeArrowheads="1"/>
            </p:cNvSpPr>
            <p:nvPr/>
          </p:nvSpPr>
          <p:spPr bwMode="auto">
            <a:xfrm>
              <a:off x="5514" y="944"/>
              <a:ext cx="92" cy="84"/>
            </a:xfrm>
            <a:prstGeom prst="ellipse">
              <a:avLst/>
            </a:prstGeom>
            <a:solidFill>
              <a:srgbClr val="3D76C1">
                <a:alpha val="50195"/>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69" name="Oval 68"/>
            <p:cNvSpPr>
              <a:spLocks noChangeArrowheads="1"/>
            </p:cNvSpPr>
            <p:nvPr/>
          </p:nvSpPr>
          <p:spPr bwMode="auto">
            <a:xfrm>
              <a:off x="2445" y="1074"/>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0" name="Oval 69"/>
            <p:cNvSpPr>
              <a:spLocks noChangeArrowheads="1"/>
            </p:cNvSpPr>
            <p:nvPr/>
          </p:nvSpPr>
          <p:spPr bwMode="auto">
            <a:xfrm>
              <a:off x="2562" y="1072"/>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1" name="Oval 70"/>
            <p:cNvSpPr>
              <a:spLocks noChangeArrowheads="1"/>
            </p:cNvSpPr>
            <p:nvPr/>
          </p:nvSpPr>
          <p:spPr bwMode="auto">
            <a:xfrm>
              <a:off x="2678" y="1073"/>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2" name="Oval 71"/>
            <p:cNvSpPr>
              <a:spLocks noChangeArrowheads="1"/>
            </p:cNvSpPr>
            <p:nvPr/>
          </p:nvSpPr>
          <p:spPr bwMode="auto">
            <a:xfrm>
              <a:off x="2795" y="1071"/>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3" name="Oval 72"/>
            <p:cNvSpPr>
              <a:spLocks noChangeArrowheads="1"/>
            </p:cNvSpPr>
            <p:nvPr/>
          </p:nvSpPr>
          <p:spPr bwMode="auto">
            <a:xfrm>
              <a:off x="2912" y="1072"/>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4" name="Oval 73"/>
            <p:cNvSpPr>
              <a:spLocks noChangeArrowheads="1"/>
            </p:cNvSpPr>
            <p:nvPr/>
          </p:nvSpPr>
          <p:spPr bwMode="auto">
            <a:xfrm>
              <a:off x="3029" y="1070"/>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5" name="Oval 74"/>
            <p:cNvSpPr>
              <a:spLocks noChangeArrowheads="1"/>
            </p:cNvSpPr>
            <p:nvPr/>
          </p:nvSpPr>
          <p:spPr bwMode="auto">
            <a:xfrm>
              <a:off x="3154" y="1072"/>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6" name="Oval 75"/>
            <p:cNvSpPr>
              <a:spLocks noChangeArrowheads="1"/>
            </p:cNvSpPr>
            <p:nvPr/>
          </p:nvSpPr>
          <p:spPr bwMode="auto">
            <a:xfrm>
              <a:off x="3270" y="1070"/>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7" name="Oval 76"/>
            <p:cNvSpPr>
              <a:spLocks noChangeArrowheads="1"/>
            </p:cNvSpPr>
            <p:nvPr/>
          </p:nvSpPr>
          <p:spPr bwMode="auto">
            <a:xfrm>
              <a:off x="3387" y="1071"/>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8" name="Oval 77"/>
            <p:cNvSpPr>
              <a:spLocks noChangeArrowheads="1"/>
            </p:cNvSpPr>
            <p:nvPr/>
          </p:nvSpPr>
          <p:spPr bwMode="auto">
            <a:xfrm>
              <a:off x="3504" y="1069"/>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79" name="Oval 78"/>
            <p:cNvSpPr>
              <a:spLocks noChangeArrowheads="1"/>
            </p:cNvSpPr>
            <p:nvPr/>
          </p:nvSpPr>
          <p:spPr bwMode="auto">
            <a:xfrm>
              <a:off x="3621" y="1070"/>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0" name="Oval 79"/>
            <p:cNvSpPr>
              <a:spLocks noChangeArrowheads="1"/>
            </p:cNvSpPr>
            <p:nvPr/>
          </p:nvSpPr>
          <p:spPr bwMode="auto">
            <a:xfrm>
              <a:off x="3738" y="1068"/>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1" name="Oval 80"/>
            <p:cNvSpPr>
              <a:spLocks noChangeArrowheads="1"/>
            </p:cNvSpPr>
            <p:nvPr/>
          </p:nvSpPr>
          <p:spPr bwMode="auto">
            <a:xfrm>
              <a:off x="3862" y="1073"/>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2" name="Oval 81"/>
            <p:cNvSpPr>
              <a:spLocks noChangeArrowheads="1"/>
            </p:cNvSpPr>
            <p:nvPr/>
          </p:nvSpPr>
          <p:spPr bwMode="auto">
            <a:xfrm>
              <a:off x="3979" y="1071"/>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3" name="Oval 82"/>
            <p:cNvSpPr>
              <a:spLocks noChangeArrowheads="1"/>
            </p:cNvSpPr>
            <p:nvPr/>
          </p:nvSpPr>
          <p:spPr bwMode="auto">
            <a:xfrm>
              <a:off x="4096" y="1072"/>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4" name="Oval 83"/>
            <p:cNvSpPr>
              <a:spLocks noChangeArrowheads="1"/>
            </p:cNvSpPr>
            <p:nvPr/>
          </p:nvSpPr>
          <p:spPr bwMode="auto">
            <a:xfrm>
              <a:off x="4213" y="1070"/>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5" name="Oval 84"/>
            <p:cNvSpPr>
              <a:spLocks noChangeArrowheads="1"/>
            </p:cNvSpPr>
            <p:nvPr/>
          </p:nvSpPr>
          <p:spPr bwMode="auto">
            <a:xfrm>
              <a:off x="4330" y="1071"/>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6" name="Oval 85"/>
            <p:cNvSpPr>
              <a:spLocks noChangeArrowheads="1"/>
            </p:cNvSpPr>
            <p:nvPr/>
          </p:nvSpPr>
          <p:spPr bwMode="auto">
            <a:xfrm>
              <a:off x="4447" y="1069"/>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7" name="Oval 86"/>
            <p:cNvSpPr>
              <a:spLocks noChangeArrowheads="1"/>
            </p:cNvSpPr>
            <p:nvPr/>
          </p:nvSpPr>
          <p:spPr bwMode="auto">
            <a:xfrm>
              <a:off x="4571" y="1074"/>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8" name="Oval 87"/>
            <p:cNvSpPr>
              <a:spLocks noChangeArrowheads="1"/>
            </p:cNvSpPr>
            <p:nvPr/>
          </p:nvSpPr>
          <p:spPr bwMode="auto">
            <a:xfrm>
              <a:off x="4688" y="1072"/>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89" name="Oval 88"/>
            <p:cNvSpPr>
              <a:spLocks noChangeArrowheads="1"/>
            </p:cNvSpPr>
            <p:nvPr/>
          </p:nvSpPr>
          <p:spPr bwMode="auto">
            <a:xfrm>
              <a:off x="4805" y="1073"/>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0" name="Oval 89"/>
            <p:cNvSpPr>
              <a:spLocks noChangeArrowheads="1"/>
            </p:cNvSpPr>
            <p:nvPr/>
          </p:nvSpPr>
          <p:spPr bwMode="auto">
            <a:xfrm>
              <a:off x="4922" y="1071"/>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1" name="Oval 90"/>
            <p:cNvSpPr>
              <a:spLocks noChangeArrowheads="1"/>
            </p:cNvSpPr>
            <p:nvPr/>
          </p:nvSpPr>
          <p:spPr bwMode="auto">
            <a:xfrm>
              <a:off x="5039" y="1072"/>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2" name="Oval 91"/>
            <p:cNvSpPr>
              <a:spLocks noChangeArrowheads="1"/>
            </p:cNvSpPr>
            <p:nvPr/>
          </p:nvSpPr>
          <p:spPr bwMode="auto">
            <a:xfrm>
              <a:off x="5155" y="1070"/>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3" name="Oval 92"/>
            <p:cNvSpPr>
              <a:spLocks noChangeArrowheads="1"/>
            </p:cNvSpPr>
            <p:nvPr/>
          </p:nvSpPr>
          <p:spPr bwMode="auto">
            <a:xfrm>
              <a:off x="5280" y="1075"/>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4" name="Oval 93"/>
            <p:cNvSpPr>
              <a:spLocks noChangeArrowheads="1"/>
            </p:cNvSpPr>
            <p:nvPr/>
          </p:nvSpPr>
          <p:spPr bwMode="auto">
            <a:xfrm>
              <a:off x="5397" y="1073"/>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5" name="Oval 94"/>
            <p:cNvSpPr>
              <a:spLocks noChangeArrowheads="1"/>
            </p:cNvSpPr>
            <p:nvPr/>
          </p:nvSpPr>
          <p:spPr bwMode="auto">
            <a:xfrm>
              <a:off x="5514" y="1074"/>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6" name="Oval 95"/>
            <p:cNvSpPr>
              <a:spLocks noChangeArrowheads="1"/>
            </p:cNvSpPr>
            <p:nvPr/>
          </p:nvSpPr>
          <p:spPr bwMode="auto">
            <a:xfrm>
              <a:off x="5631" y="1072"/>
              <a:ext cx="92"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7" name="Oval 96"/>
            <p:cNvSpPr>
              <a:spLocks noChangeArrowheads="1"/>
            </p:cNvSpPr>
            <p:nvPr/>
          </p:nvSpPr>
          <p:spPr bwMode="auto">
            <a:xfrm>
              <a:off x="5747" y="1073"/>
              <a:ext cx="93" cy="84"/>
            </a:xfrm>
            <a:prstGeom prst="ellipse">
              <a:avLst/>
            </a:prstGeom>
            <a:solidFill>
              <a:srgbClr val="3D76C1">
                <a:alpha val="3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8" name="Oval 97"/>
            <p:cNvSpPr>
              <a:spLocks noChangeArrowheads="1"/>
            </p:cNvSpPr>
            <p:nvPr/>
          </p:nvSpPr>
          <p:spPr bwMode="auto">
            <a:xfrm>
              <a:off x="2687" y="1190"/>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99" name="Oval 98"/>
            <p:cNvSpPr>
              <a:spLocks noChangeArrowheads="1"/>
            </p:cNvSpPr>
            <p:nvPr/>
          </p:nvSpPr>
          <p:spPr bwMode="auto">
            <a:xfrm>
              <a:off x="2804" y="1188"/>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0" name="Oval 99"/>
            <p:cNvSpPr>
              <a:spLocks noChangeArrowheads="1"/>
            </p:cNvSpPr>
            <p:nvPr/>
          </p:nvSpPr>
          <p:spPr bwMode="auto">
            <a:xfrm>
              <a:off x="2921" y="1189"/>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1" name="Oval 100"/>
            <p:cNvSpPr>
              <a:spLocks noChangeArrowheads="1"/>
            </p:cNvSpPr>
            <p:nvPr/>
          </p:nvSpPr>
          <p:spPr bwMode="auto">
            <a:xfrm>
              <a:off x="3038" y="1187"/>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2" name="Oval 101"/>
            <p:cNvSpPr>
              <a:spLocks noChangeArrowheads="1"/>
            </p:cNvSpPr>
            <p:nvPr/>
          </p:nvSpPr>
          <p:spPr bwMode="auto">
            <a:xfrm>
              <a:off x="3155" y="1188"/>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3" name="Oval 102"/>
            <p:cNvSpPr>
              <a:spLocks noChangeArrowheads="1"/>
            </p:cNvSpPr>
            <p:nvPr/>
          </p:nvSpPr>
          <p:spPr bwMode="auto">
            <a:xfrm>
              <a:off x="3271" y="1186"/>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4" name="Oval 103"/>
            <p:cNvSpPr>
              <a:spLocks noChangeArrowheads="1"/>
            </p:cNvSpPr>
            <p:nvPr/>
          </p:nvSpPr>
          <p:spPr bwMode="auto">
            <a:xfrm>
              <a:off x="3396" y="1188"/>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5" name="Oval 104"/>
            <p:cNvSpPr>
              <a:spLocks noChangeArrowheads="1"/>
            </p:cNvSpPr>
            <p:nvPr/>
          </p:nvSpPr>
          <p:spPr bwMode="auto">
            <a:xfrm>
              <a:off x="3513" y="1186"/>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6" name="Oval 105"/>
            <p:cNvSpPr>
              <a:spLocks noChangeArrowheads="1"/>
            </p:cNvSpPr>
            <p:nvPr/>
          </p:nvSpPr>
          <p:spPr bwMode="auto">
            <a:xfrm>
              <a:off x="3630" y="1187"/>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7" name="Oval 106"/>
            <p:cNvSpPr>
              <a:spLocks noChangeArrowheads="1"/>
            </p:cNvSpPr>
            <p:nvPr/>
          </p:nvSpPr>
          <p:spPr bwMode="auto">
            <a:xfrm>
              <a:off x="3747" y="1185"/>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8" name="Oval 107"/>
            <p:cNvSpPr>
              <a:spLocks noChangeArrowheads="1"/>
            </p:cNvSpPr>
            <p:nvPr/>
          </p:nvSpPr>
          <p:spPr bwMode="auto">
            <a:xfrm>
              <a:off x="3863" y="1186"/>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09" name="Oval 108"/>
            <p:cNvSpPr>
              <a:spLocks noChangeArrowheads="1"/>
            </p:cNvSpPr>
            <p:nvPr/>
          </p:nvSpPr>
          <p:spPr bwMode="auto">
            <a:xfrm>
              <a:off x="3980" y="1184"/>
              <a:ext cx="93"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0" name="Oval 109"/>
            <p:cNvSpPr>
              <a:spLocks noChangeArrowheads="1"/>
            </p:cNvSpPr>
            <p:nvPr/>
          </p:nvSpPr>
          <p:spPr bwMode="auto">
            <a:xfrm>
              <a:off x="4105" y="1189"/>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1" name="Oval 110"/>
            <p:cNvSpPr>
              <a:spLocks noChangeArrowheads="1"/>
            </p:cNvSpPr>
            <p:nvPr/>
          </p:nvSpPr>
          <p:spPr bwMode="auto">
            <a:xfrm>
              <a:off x="4222" y="1187"/>
              <a:ext cx="92" cy="84"/>
            </a:xfrm>
            <a:prstGeom prst="ellipse">
              <a:avLst/>
            </a:prstGeom>
            <a:solidFill>
              <a:srgbClr val="3D76C1">
                <a:alpha val="20000"/>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2" name="Oval 111"/>
            <p:cNvSpPr>
              <a:spLocks noChangeArrowheads="1"/>
            </p:cNvSpPr>
            <p:nvPr/>
          </p:nvSpPr>
          <p:spPr bwMode="auto">
            <a:xfrm>
              <a:off x="2696" y="1310"/>
              <a:ext cx="93" cy="84"/>
            </a:xfrm>
            <a:prstGeom prst="ellipse">
              <a:avLst/>
            </a:prstGeom>
            <a:solidFill>
              <a:srgbClr val="3D9CCD">
                <a:alpha val="1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3" name="Oval 112"/>
            <p:cNvSpPr>
              <a:spLocks noChangeArrowheads="1"/>
            </p:cNvSpPr>
            <p:nvPr/>
          </p:nvSpPr>
          <p:spPr bwMode="auto">
            <a:xfrm>
              <a:off x="2813" y="1308"/>
              <a:ext cx="92" cy="84"/>
            </a:xfrm>
            <a:prstGeom prst="ellipse">
              <a:avLst/>
            </a:prstGeom>
            <a:solidFill>
              <a:srgbClr val="3D9CCD">
                <a:alpha val="1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4" name="Oval 113"/>
            <p:cNvSpPr>
              <a:spLocks noChangeArrowheads="1"/>
            </p:cNvSpPr>
            <p:nvPr/>
          </p:nvSpPr>
          <p:spPr bwMode="auto">
            <a:xfrm>
              <a:off x="3271" y="1305"/>
              <a:ext cx="93" cy="84"/>
            </a:xfrm>
            <a:prstGeom prst="ellipse">
              <a:avLst/>
            </a:prstGeom>
            <a:solidFill>
              <a:srgbClr val="3D9CCD">
                <a:alpha val="1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115" name="Oval 114"/>
            <p:cNvSpPr>
              <a:spLocks noChangeArrowheads="1"/>
            </p:cNvSpPr>
            <p:nvPr/>
          </p:nvSpPr>
          <p:spPr bwMode="auto">
            <a:xfrm>
              <a:off x="3411" y="1304"/>
              <a:ext cx="93" cy="84"/>
            </a:xfrm>
            <a:prstGeom prst="ellipse">
              <a:avLst/>
            </a:prstGeom>
            <a:solidFill>
              <a:srgbClr val="3D9CCD">
                <a:alpha val="10196"/>
              </a:srgbClr>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l" defTabSz="914400" rtl="0" eaLnBrk="1" fontAlgn="base" latinLnBrk="1" hangingPunct="1">
                <a:lnSpc>
                  <a:spcPct val="100000"/>
                </a:lnSpc>
                <a:spcBef>
                  <a:spcPct val="0"/>
                </a:spcBef>
                <a:spcAft>
                  <a:spcPct val="0"/>
                </a:spcAft>
                <a:buClrTx/>
                <a:buSzTx/>
                <a:buFontTx/>
                <a:buNone/>
                <a:defRPr/>
              </a:pPr>
              <a:endParaRPr kumimoji="1" lang="zh-TW" altLang="zh-TW" sz="18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grpSp>
      <p:sp>
        <p:nvSpPr>
          <p:cNvPr id="116" name="Rectangle 115"/>
          <p:cNvSpPr>
            <a:spLocks noChangeArrowheads="1"/>
          </p:cNvSpPr>
          <p:nvPr/>
        </p:nvSpPr>
        <p:spPr bwMode="auto">
          <a:xfrm>
            <a:off x="2922588" y="1858965"/>
            <a:ext cx="41910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80000"/>
              </a:lnSpc>
              <a:spcBef>
                <a:spcPct val="50000"/>
              </a:spcBef>
              <a:spcAft>
                <a:spcPct val="0"/>
              </a:spcAft>
              <a:buClrTx/>
              <a:buSzTx/>
              <a:buFontTx/>
              <a:buNone/>
              <a:defRPr/>
            </a:pPr>
            <a:endParaRPr kumimoji="1" lang="ko-KR" altLang="en-US" sz="3000" b="1" i="0" u="none" strike="noStrike" kern="1200" cap="none" spc="0" normalizeH="0" baseline="0" noProof="0" smtClean="0">
              <a:ln>
                <a:noFill/>
              </a:ln>
              <a:solidFill>
                <a:schemeClr val="tx1"/>
              </a:solidFill>
              <a:effectLst/>
              <a:uLnTx/>
              <a:uFillTx/>
              <a:latin typeface="HY헤드라인M" pitchFamily="18" charset="-127"/>
              <a:ea typeface="HY헤드라인M" pitchFamily="18" charset="-127"/>
              <a:cs typeface="+mn-cs"/>
            </a:endParaRPr>
          </a:p>
        </p:txBody>
      </p:sp>
      <p:pic>
        <p:nvPicPr>
          <p:cNvPr id="2060" name="Picture 2"/>
          <p:cNvPicPr>
            <a:picLocks noChangeAspect="1"/>
          </p:cNvPicPr>
          <p:nvPr userDrawn="1"/>
        </p:nvPicPr>
        <p:blipFill>
          <a:blip r:embed="rId4">
            <a:clrChange>
              <a:clrFrom>
                <a:srgbClr val="FFFFFF"/>
              </a:clrFrom>
              <a:clrTo>
                <a:srgbClr val="FFFFFF">
                  <a:alpha val="0"/>
                </a:srgbClr>
              </a:clrTo>
            </a:clrChange>
          </a:blip>
          <a:stretch>
            <a:fillRect/>
          </a:stretch>
        </p:blipFill>
        <p:spPr>
          <a:xfrm>
            <a:off x="0" y="0"/>
            <a:ext cx="1152525" cy="114300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976439" y="4800600"/>
            <a:ext cx="6048375" cy="566738"/>
          </a:xfrm>
          <a:prstGeom prst="rect">
            <a:avLst/>
          </a:prstGeom>
        </p:spPr>
        <p:txBody>
          <a:bodyPr anchor="b"/>
          <a:lstStyle>
            <a:lvl1pPr algn="l">
              <a:defRPr sz="2000" b="1"/>
            </a:lvl1pPr>
          </a:lstStyle>
          <a:p>
            <a:r>
              <a:rPr lang="zh-TW" altLang="en-US" noProof="1" smtClean="0"/>
              <a:t>按一下以編輯母片標題樣式</a:t>
            </a:r>
            <a:endParaRPr lang="zh-TW" altLang="en-US" noProof="1"/>
          </a:p>
        </p:txBody>
      </p:sp>
      <p:sp>
        <p:nvSpPr>
          <p:cNvPr id="3" name="圖片版面配置區 2"/>
          <p:cNvSpPr>
            <a:spLocks noGrp="1"/>
          </p:cNvSpPr>
          <p:nvPr>
            <p:ph type="pic" idx="1"/>
          </p:nvPr>
        </p:nvSpPr>
        <p:spPr>
          <a:xfrm>
            <a:off x="1976439" y="612775"/>
            <a:ext cx="6048375"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1" hangingPunct="0">
              <a:lnSpc>
                <a:spcPct val="100000"/>
              </a:lnSpc>
              <a:spcBef>
                <a:spcPct val="20000"/>
              </a:spcBef>
              <a:spcAft>
                <a:spcPct val="0"/>
              </a:spcAft>
              <a:buClr>
                <a:schemeClr val="accent1"/>
              </a:buClr>
              <a:buSzTx/>
              <a:buFont typeface="Wingdings" panose="05000000000000000000" pitchFamily="2" charset="2"/>
              <a:buNone/>
              <a:defRPr/>
            </a:pPr>
            <a:endParaRPr kumimoji="0" lang="zh-TW" altLang="en-US" sz="3200" b="0" i="0" u="none" strike="noStrike" kern="0" cap="none" spc="0" normalizeH="0" baseline="0" noProof="0" smtClean="0">
              <a:ln>
                <a:noFill/>
              </a:ln>
              <a:solidFill>
                <a:schemeClr val="tx1"/>
              </a:solidFill>
              <a:effectLst/>
              <a:uLnTx/>
              <a:uFillTx/>
              <a:latin typeface="Gulim" pitchFamily="34" charset="-127"/>
              <a:ea typeface="Gulim" pitchFamily="34" charset="-127"/>
              <a:cs typeface="+mn-cs"/>
            </a:endParaRPr>
          </a:p>
        </p:txBody>
      </p:sp>
      <p:sp>
        <p:nvSpPr>
          <p:cNvPr id="4" name="文字版面配置區 3"/>
          <p:cNvSpPr>
            <a:spLocks noGrp="1"/>
          </p:cNvSpPr>
          <p:nvPr>
            <p:ph type="body" sz="half" idx="2"/>
          </p:nvPr>
        </p:nvSpPr>
        <p:spPr>
          <a:xfrm>
            <a:off x="1976439" y="5367338"/>
            <a:ext cx="6048375"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noProof="1" smtClean="0"/>
              <a:t>按一下以編輯母片文字樣式</a:t>
            </a:r>
            <a:endParaRPr lang="zh-TW" altLang="en-US" noProof="1" smtClean="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a:xfrm>
            <a:off x="504826" y="274638"/>
            <a:ext cx="9072563" cy="1143000"/>
          </a:xfrm>
          <a:prstGeom prst="rect">
            <a:avLst/>
          </a:prstGeom>
        </p:spPr>
        <p:txBody>
          <a:bodyPr/>
          <a:lstStyle/>
          <a:p>
            <a:r>
              <a:rPr lang="zh-TW" altLang="en-US" noProof="1" smtClean="0"/>
              <a:t>按一下以編輯母片標題樣式</a:t>
            </a:r>
            <a:endParaRPr lang="zh-TW" altLang="en-US" noProof="1"/>
          </a:p>
        </p:txBody>
      </p:sp>
      <p:sp>
        <p:nvSpPr>
          <p:cNvPr id="3" name="直排文字版面配置區 2"/>
          <p:cNvSpPr>
            <a:spLocks noGrp="1"/>
          </p:cNvSpPr>
          <p:nvPr>
            <p:ph type="body" orient="vert" idx="1"/>
          </p:nvPr>
        </p:nvSpPr>
        <p:spPr>
          <a:xfrm>
            <a:off x="504826" y="1600202"/>
            <a:ext cx="9072563" cy="4525963"/>
          </a:xfrm>
          <a:prstGeom prst="rect">
            <a:avLst/>
          </a:prstGeom>
        </p:spPr>
        <p:txBody>
          <a:bodyPr vert="eaVert"/>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7310438" y="274640"/>
            <a:ext cx="2266950" cy="5851525"/>
          </a:xfrm>
          <a:prstGeom prst="rect">
            <a:avLst/>
          </a:prstGeom>
        </p:spPr>
        <p:txBody>
          <a:bodyPr vert="eaVert"/>
          <a:lstStyle/>
          <a:p>
            <a:r>
              <a:rPr lang="zh-TW" altLang="en-US" noProof="1" smtClean="0"/>
              <a:t>按一下以編輯母片標題樣式</a:t>
            </a:r>
            <a:endParaRPr lang="zh-TW" altLang="en-US" noProof="1"/>
          </a:p>
        </p:txBody>
      </p:sp>
      <p:sp>
        <p:nvSpPr>
          <p:cNvPr id="3" name="直排文字版面配置區 2"/>
          <p:cNvSpPr>
            <a:spLocks noGrp="1"/>
          </p:cNvSpPr>
          <p:nvPr>
            <p:ph type="body" orient="vert" idx="1"/>
          </p:nvPr>
        </p:nvSpPr>
        <p:spPr>
          <a:xfrm>
            <a:off x="504826" y="274640"/>
            <a:ext cx="6653213" cy="5851525"/>
          </a:xfrm>
          <a:prstGeom prst="rect">
            <a:avLst/>
          </a:prstGeom>
        </p:spPr>
        <p:txBody>
          <a:bodyPr vert="eaVert"/>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5265" y="7"/>
            <a:ext cx="10276889"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12" name="等腰三角形 11"/>
          <p:cNvSpPr/>
          <p:nvPr userDrawn="1">
            <p:custDataLst>
              <p:tags r:id="rId7"/>
            </p:custDataLst>
          </p:nvPr>
        </p:nvSpPr>
        <p:spPr>
          <a:xfrm rot="16200000">
            <a:off x="6384464" y="3161838"/>
            <a:ext cx="997432" cy="6394896"/>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2" name="标题 1"/>
          <p:cNvSpPr>
            <a:spLocks noGrp="1"/>
          </p:cNvSpPr>
          <p:nvPr>
            <p:ph type="ctrTitle" hasCustomPrompt="1"/>
            <p:custDataLst>
              <p:tags r:id="rId8"/>
            </p:custDataLst>
          </p:nvPr>
        </p:nvSpPr>
        <p:spPr>
          <a:xfrm>
            <a:off x="2257491" y="2799646"/>
            <a:ext cx="5884948" cy="924830"/>
          </a:xfrm>
        </p:spPr>
        <p:txBody>
          <a:bodyPr lIns="90000" tIns="46800" rIns="90000" bIns="46800" anchor="b" anchorCtr="0">
            <a:normAutofit/>
          </a:bodyPr>
          <a:lstStyle>
            <a:lvl1pPr algn="ctr">
              <a:defRPr sz="5455"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257491" y="3945245"/>
            <a:ext cx="5884948" cy="559196"/>
          </a:xfrm>
        </p:spPr>
        <p:txBody>
          <a:bodyPr lIns="90000" tIns="46800" rIns="90000" bIns="46800" anchor="t">
            <a:normAutofit/>
          </a:bodyPr>
          <a:lstStyle>
            <a:lvl1pPr marL="0" indent="0" algn="ctr" eaLnBrk="1" fontAlgn="auto" latinLnBrk="0" hangingPunct="1">
              <a:lnSpc>
                <a:spcPct val="100000"/>
              </a:lnSpc>
              <a:buNone/>
              <a:defRPr sz="2315" u="none" strike="noStrike" kern="1200" cap="none" spc="200" normalizeH="0" baseline="0">
                <a:solidFill>
                  <a:schemeClr val="tx1">
                    <a:lumMod val="85000"/>
                    <a:lumOff val="15000"/>
                  </a:schemeClr>
                </a:solidFill>
                <a:uFillTx/>
              </a:defRPr>
            </a:lvl1pPr>
            <a:lvl2pPr marL="377825" indent="0" algn="ctr">
              <a:buNone/>
              <a:defRPr sz="1655"/>
            </a:lvl2pPr>
            <a:lvl3pPr marL="756285" indent="0" algn="ctr">
              <a:buNone/>
              <a:defRPr sz="1490"/>
            </a:lvl3pPr>
            <a:lvl4pPr marL="1134110" indent="0" algn="ctr">
              <a:buNone/>
              <a:defRPr sz="1325"/>
            </a:lvl4pPr>
            <a:lvl5pPr marL="1511935" indent="0" algn="ctr">
              <a:buNone/>
              <a:defRPr sz="1325"/>
            </a:lvl5pPr>
            <a:lvl6pPr marL="1890395" indent="0" algn="ctr">
              <a:buNone/>
              <a:defRPr sz="1325"/>
            </a:lvl6pPr>
            <a:lvl7pPr marL="2268220" indent="0" algn="ctr">
              <a:buNone/>
              <a:defRPr sz="1325"/>
            </a:lvl7pPr>
            <a:lvl8pPr marL="2646045" indent="0" algn="ctr">
              <a:buNone/>
              <a:defRPr sz="1325"/>
            </a:lvl8pPr>
            <a:lvl9pPr marL="3024505" indent="0" algn="ctr">
              <a:buNone/>
              <a:defRPr sz="132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17" name="页脚占位符 16"/>
          <p:cNvSpPr>
            <a:spLocks noGrp="1"/>
          </p:cNvSpPr>
          <p:nvPr>
            <p:ph type="ftr" sz="quarter" idx="11"/>
            <p:custDataLst>
              <p:tags r:id="rId11"/>
            </p:custDataLst>
          </p:nvPr>
        </p:nvSpPr>
        <p:spPr>
          <a:xfrm>
            <a:off x="3060314" y="6349833"/>
            <a:ext cx="3960000" cy="316800"/>
          </a:xfrm>
        </p:spPr>
        <p:txBody>
          <a:bodyPr/>
          <a:lstStyle/>
          <a:p>
            <a:endParaRPr lang="zh-CN" altLang="en-US" dirty="0">
              <a:solidFill>
                <a:srgbClr val="000000">
                  <a:tint val="75000"/>
                </a:srgbClr>
              </a:solidFill>
            </a:endParaRPr>
          </a:p>
        </p:txBody>
      </p:sp>
      <p:sp>
        <p:nvSpPr>
          <p:cNvPr id="18" name="灯片编号占位符 17"/>
          <p:cNvSpPr>
            <a:spLocks noGrp="1"/>
          </p:cNvSpPr>
          <p:nvPr>
            <p:ph type="sldNum" sz="quarter" idx="12"/>
            <p:custDataLst>
              <p:tags r:id="rId12"/>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5" name="文本占位符 4"/>
          <p:cNvSpPr>
            <a:spLocks noGrp="1"/>
          </p:cNvSpPr>
          <p:nvPr>
            <p:ph type="body" sz="quarter" idx="13" hasCustomPrompt="1"/>
            <p:custDataLst>
              <p:tags r:id="rId13"/>
            </p:custDataLst>
          </p:nvPr>
        </p:nvSpPr>
        <p:spPr>
          <a:xfrm>
            <a:off x="3001817" y="4717732"/>
            <a:ext cx="2086181" cy="341334"/>
          </a:xfrm>
        </p:spPr>
        <p:txBody>
          <a:bodyPr lIns="90000" tIns="46800" rIns="90000" bIns="46800" anchor="ctr" anchorCtr="0">
            <a:normAutofit/>
          </a:bodyPr>
          <a:lstStyle>
            <a:lvl1pPr marL="0" indent="0" algn="r">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5293477" y="4717732"/>
            <a:ext cx="2086179" cy="341334"/>
          </a:xfrm>
        </p:spPr>
        <p:txBody>
          <a:bodyPr lIns="90000" tIns="46800" rIns="90000" bIns="46800" anchor="ctr" anchorCtr="0">
            <a:normAutofit/>
          </a:bodyPr>
          <a:lstStyle>
            <a:lvl1pPr marL="0" indent="0" algn="l">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53873" y="481503"/>
            <a:ext cx="8972879" cy="365426"/>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53873" y="1419126"/>
            <a:ext cx="8972879" cy="4455672"/>
          </a:xfrm>
        </p:spPr>
        <p:txBody>
          <a:bodyPr vert="horz" lIns="101600" tIns="0" rIns="82550" bIns="0" rtlCol="0">
            <a:no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a:xfrm>
            <a:off x="3060314" y="6349833"/>
            <a:ext cx="3960000" cy="316800"/>
          </a:xfr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3308612" y="5613400"/>
            <a:ext cx="6772013" cy="1244600"/>
            <a:chOff x="4001597" y="5613400"/>
            <a:chExt cx="8190403" cy="1244600"/>
          </a:xfrm>
        </p:grpSpPr>
        <p:sp>
          <p:nvSpPr>
            <p:cNvPr id="8" name="任意多边形: 形状 7"/>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490" dirty="0">
                <a:solidFill>
                  <a:srgbClr val="FFFFFF"/>
                </a:solidFill>
              </a:endParaRPr>
            </a:p>
          </p:txBody>
        </p:sp>
        <p:sp>
          <p:nvSpPr>
            <p:cNvPr id="9" name="等腰三角形 8"/>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490">
                <a:solidFill>
                  <a:srgbClr val="FFFFFF"/>
                </a:solidFill>
              </a:endParaRPr>
            </a:p>
          </p:txBody>
        </p:sp>
      </p:grpSp>
      <p:grpSp>
        <p:nvGrpSpPr>
          <p:cNvPr id="10" name="组合 9"/>
          <p:cNvGrpSpPr/>
          <p:nvPr userDrawn="1">
            <p:custDataLst>
              <p:tags r:id="rId5"/>
            </p:custDataLst>
          </p:nvPr>
        </p:nvGrpSpPr>
        <p:grpSpPr>
          <a:xfrm>
            <a:off x="4288732" y="2438683"/>
            <a:ext cx="471430" cy="585296"/>
            <a:chOff x="10608342" y="5053054"/>
            <a:chExt cx="1583658" cy="1966165"/>
          </a:xfrm>
        </p:grpSpPr>
        <p:sp>
          <p:nvSpPr>
            <p:cNvPr id="11" name="任意多边形: 形状 10"/>
            <p:cNvSpPr/>
            <p:nvPr>
              <p:custDataLst>
                <p:tags r:id="rId6"/>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490">
                <a:solidFill>
                  <a:srgbClr val="FFFFFF"/>
                </a:solidFill>
              </a:endParaRPr>
            </a:p>
          </p:txBody>
        </p:sp>
        <p:sp>
          <p:nvSpPr>
            <p:cNvPr id="12" name="等腰三角形 11"/>
            <p:cNvSpPr/>
            <p:nvPr>
              <p:custDataLst>
                <p:tags r:id="rId7"/>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7500" lnSpcReduction="10000"/>
            </a:bodyPr>
            <a:lstStyle/>
            <a:p>
              <a:pPr algn="ctr"/>
              <a:endParaRPr lang="zh-CN" altLang="en-US" sz="1490">
                <a:solidFill>
                  <a:srgbClr val="FFFFFF"/>
                </a:solidFill>
              </a:endParaRPr>
            </a:p>
          </p:txBody>
        </p:sp>
      </p:grpSp>
      <p:grpSp>
        <p:nvGrpSpPr>
          <p:cNvPr id="14" name="组合 13"/>
          <p:cNvGrpSpPr/>
          <p:nvPr userDrawn="1">
            <p:custDataLst>
              <p:tags r:id="rId8"/>
            </p:custDataLst>
          </p:nvPr>
        </p:nvGrpSpPr>
        <p:grpSpPr>
          <a:xfrm rot="10800000">
            <a:off x="0" y="0"/>
            <a:ext cx="10080625" cy="1244600"/>
            <a:chOff x="4001597" y="5613400"/>
            <a:chExt cx="8190403" cy="1244600"/>
          </a:xfrm>
        </p:grpSpPr>
        <p:sp>
          <p:nvSpPr>
            <p:cNvPr id="15" name="任意多边形: 形状 14"/>
            <p:cNvSpPr/>
            <p:nvPr>
              <p:custDataLst>
                <p:tags r:id="rId9"/>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490">
                <a:solidFill>
                  <a:srgbClr val="FFFFFF"/>
                </a:solidFill>
              </a:endParaRPr>
            </a:p>
          </p:txBody>
        </p:sp>
        <p:sp>
          <p:nvSpPr>
            <p:cNvPr id="16" name="等腰三角形 15"/>
            <p:cNvSpPr/>
            <p:nvPr>
              <p:custDataLst>
                <p:tags r:id="rId10"/>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sz="1490">
                <a:solidFill>
                  <a:srgbClr val="FFFFFF"/>
                </a:solidFill>
              </a:endParaRPr>
            </a:p>
          </p:txBody>
        </p:sp>
      </p:grpSp>
      <p:sp>
        <p:nvSpPr>
          <p:cNvPr id="2" name="标题 1"/>
          <p:cNvSpPr>
            <a:spLocks noGrp="1"/>
          </p:cNvSpPr>
          <p:nvPr>
            <p:ph type="title" hasCustomPrompt="1"/>
            <p:custDataLst>
              <p:tags r:id="rId11"/>
            </p:custDataLst>
          </p:nvPr>
        </p:nvSpPr>
        <p:spPr>
          <a:xfrm>
            <a:off x="2894631" y="3154182"/>
            <a:ext cx="4291364" cy="612450"/>
          </a:xfrm>
        </p:spPr>
        <p:txBody>
          <a:bodyPr lIns="90170" tIns="46990" rIns="90170" bIns="0" anchor="b" anchorCtr="0">
            <a:normAutofit/>
          </a:bodyPr>
          <a:lstStyle>
            <a:lvl1pPr algn="ctr">
              <a:defRPr sz="3305" u="none" strike="noStrike" kern="1200" cap="none" spc="300" normalizeH="0">
                <a:solidFill>
                  <a:schemeClr val="tx1">
                    <a:lumMod val="85000"/>
                    <a:lumOff val="15000"/>
                  </a:schemeClr>
                </a:solidFill>
                <a:uFillTx/>
                <a:latin typeface="Arial" panose="020B0604020202020204" pitchFamily="34" charset="0"/>
                <a:ea typeface="汉仪旗黑-85S" panose="00020600040101010101" pitchFamily="18" charset="-122"/>
              </a:defRPr>
            </a:lvl1pPr>
          </a:lstStyle>
          <a:p>
            <a:r>
              <a:rPr lang="zh-CN" altLang="en-US" dirty="0"/>
              <a:t>单击此处编辑标题</a:t>
            </a:r>
            <a:endParaRPr lang="zh-CN" altLang="en-US" dirty="0"/>
          </a:p>
        </p:txBody>
      </p:sp>
      <p:sp>
        <p:nvSpPr>
          <p:cNvPr id="3" name="文本占位符 2"/>
          <p:cNvSpPr>
            <a:spLocks noGrp="1"/>
          </p:cNvSpPr>
          <p:nvPr>
            <p:ph type="body" idx="1"/>
            <p:custDataLst>
              <p:tags r:id="rId12"/>
            </p:custDataLst>
          </p:nvPr>
        </p:nvSpPr>
        <p:spPr>
          <a:xfrm>
            <a:off x="2894631" y="4011007"/>
            <a:ext cx="4291364" cy="1221240"/>
          </a:xfrm>
        </p:spPr>
        <p:txBody>
          <a:bodyPr lIns="90170" tIns="0" rIns="90170" bIns="46990">
            <a:normAutofit/>
          </a:bodyPr>
          <a:lstStyle>
            <a:lvl1pPr marL="0" indent="0" algn="ctr" eaLnBrk="1" fontAlgn="auto" latinLnBrk="0" hangingPunct="1">
              <a:buNone/>
              <a:defRPr kumimoji="0" lang="zh-CN" altLang="en-US" sz="16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buNone/>
              <a:defRPr sz="1655">
                <a:solidFill>
                  <a:schemeClr val="tx1">
                    <a:tint val="75000"/>
                  </a:schemeClr>
                </a:solidFill>
              </a:defRPr>
            </a:lvl2pPr>
            <a:lvl3pPr marL="756285" indent="0">
              <a:buNone/>
              <a:defRPr sz="1490">
                <a:solidFill>
                  <a:schemeClr val="tx1">
                    <a:tint val="75000"/>
                  </a:schemeClr>
                </a:solidFill>
              </a:defRPr>
            </a:lvl3pPr>
            <a:lvl4pPr marL="1134110" indent="0">
              <a:buNone/>
              <a:defRPr sz="1325">
                <a:solidFill>
                  <a:schemeClr val="tx1">
                    <a:tint val="75000"/>
                  </a:schemeClr>
                </a:solidFill>
              </a:defRPr>
            </a:lvl4pPr>
            <a:lvl5pPr marL="1511935" indent="0">
              <a:buNone/>
              <a:defRPr sz="1325">
                <a:solidFill>
                  <a:schemeClr val="tx1">
                    <a:tint val="75000"/>
                  </a:schemeClr>
                </a:solidFill>
              </a:defRPr>
            </a:lvl5pPr>
            <a:lvl6pPr marL="1890395" indent="0">
              <a:buNone/>
              <a:defRPr sz="1325">
                <a:solidFill>
                  <a:schemeClr val="tx1">
                    <a:tint val="75000"/>
                  </a:schemeClr>
                </a:solidFill>
              </a:defRPr>
            </a:lvl6pPr>
            <a:lvl7pPr marL="2268220" indent="0">
              <a:buNone/>
              <a:defRPr sz="1325">
                <a:solidFill>
                  <a:schemeClr val="tx1">
                    <a:tint val="75000"/>
                  </a:schemeClr>
                </a:solidFill>
              </a:defRPr>
            </a:lvl7pPr>
            <a:lvl8pPr marL="2646045" indent="0">
              <a:buNone/>
              <a:defRPr sz="1325">
                <a:solidFill>
                  <a:schemeClr val="tx1">
                    <a:tint val="75000"/>
                  </a:schemeClr>
                </a:solidFill>
              </a:defRPr>
            </a:lvl8pPr>
            <a:lvl9pPr marL="3024505" indent="0">
              <a:buNone/>
              <a:defRPr sz="1325">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13"/>
            </p:custDataLst>
          </p:nvPr>
        </p:nvSpPr>
        <p:spPr>
          <a:xfrm>
            <a:off x="493602" y="6349833"/>
            <a:ext cx="2700000" cy="316800"/>
          </a:xfrm>
        </p:spPr>
        <p:txBody>
          <a:bodyPr>
            <a:normAutofit/>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14"/>
            </p:custDataLst>
          </p:nvPr>
        </p:nvSpPr>
        <p:spPr>
          <a:xfrm>
            <a:off x="3060314" y="6349833"/>
            <a:ext cx="3960000" cy="316800"/>
          </a:xfrm>
        </p:spPr>
        <p:txBody>
          <a:bodyPr>
            <a:normAutofit/>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15"/>
            </p:custDataLst>
          </p:nvPr>
        </p:nvSpPr>
        <p:spPr>
          <a:xfrm>
            <a:off x="6885653" y="6349833"/>
            <a:ext cx="2700000" cy="316800"/>
          </a:xfrm>
        </p:spPr>
        <p:txBody>
          <a:bodyPr>
            <a:normAutofit/>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53873" y="481503"/>
            <a:ext cx="8972879" cy="365426"/>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3"/>
            </p:custDataLst>
          </p:nvPr>
        </p:nvSpPr>
        <p:spPr>
          <a:xfrm>
            <a:off x="553914" y="1419126"/>
            <a:ext cx="4368306" cy="4455672"/>
          </a:xfrm>
        </p:spPr>
        <p:txBody>
          <a:bodyPr vert="horz" lIns="90170" tIns="46990" rIns="90170" bIns="46990" rtlCol="0">
            <a:norm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4"/>
            </p:custDataLst>
          </p:nvPr>
        </p:nvSpPr>
        <p:spPr>
          <a:xfrm>
            <a:off x="5158447" y="1419126"/>
            <a:ext cx="4368306" cy="4455672"/>
          </a:xfrm>
        </p:spPr>
        <p:txBody>
          <a:bodyPr lIns="90170" tIns="46990" rIns="90170" bIns="46990">
            <a:normAutofit/>
          </a:bodyPr>
          <a:lstStyle>
            <a:lvl1pPr>
              <a:defRPr sz="1325" baseline="0">
                <a:solidFill>
                  <a:schemeClr val="tx1">
                    <a:lumMod val="85000"/>
                    <a:lumOff val="15000"/>
                  </a:schemeClr>
                </a:solidFill>
                <a:latin typeface="Arial" panose="020B0604020202020204" pitchFamily="34" charset="0"/>
                <a:ea typeface="微软雅黑" panose="020B0503020204020204" pitchFamily="34" charset="-122"/>
              </a:defRPr>
            </a:lvl1pPr>
            <a:lvl2pPr>
              <a:defRPr sz="1325" baseline="0">
                <a:solidFill>
                  <a:schemeClr val="tx1">
                    <a:lumMod val="85000"/>
                    <a:lumOff val="15000"/>
                  </a:schemeClr>
                </a:solidFill>
                <a:latin typeface="Arial" panose="020B0604020202020204" pitchFamily="34" charset="0"/>
                <a:ea typeface="微软雅黑" panose="020B0503020204020204" pitchFamily="34" charset="-122"/>
              </a:defRPr>
            </a:lvl2pPr>
            <a:lvl3pPr>
              <a:defRPr sz="1325" baseline="0">
                <a:solidFill>
                  <a:schemeClr val="tx1">
                    <a:lumMod val="85000"/>
                    <a:lumOff val="15000"/>
                  </a:schemeClr>
                </a:solidFill>
                <a:latin typeface="Arial" panose="020B0604020202020204" pitchFamily="34" charset="0"/>
                <a:ea typeface="微软雅黑" panose="020B0503020204020204" pitchFamily="34" charset="-122"/>
              </a:defRPr>
            </a:lvl3pPr>
            <a:lvl4pPr>
              <a:defRPr sz="1325" baseline="0">
                <a:solidFill>
                  <a:schemeClr val="tx1">
                    <a:lumMod val="85000"/>
                    <a:lumOff val="15000"/>
                  </a:schemeClr>
                </a:solidFill>
                <a:latin typeface="Arial" panose="020B0604020202020204" pitchFamily="34" charset="0"/>
                <a:ea typeface="微软雅黑" panose="020B0503020204020204" pitchFamily="34" charset="-122"/>
              </a:defRPr>
            </a:lvl4pPr>
            <a:lvl5pPr>
              <a:defRPr sz="1325"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a:xfrm>
            <a:off x="493602" y="6349833"/>
            <a:ext cx="2700000" cy="316800"/>
          </a:xfrm>
        </p:spPr>
        <p:txBody>
          <a:bodyPr lIns="90170" tIns="46990" rIns="90170" bIns="46990">
            <a:normAutofit/>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6" name="页脚占位符 5"/>
          <p:cNvSpPr>
            <a:spLocks noGrp="1"/>
          </p:cNvSpPr>
          <p:nvPr>
            <p:ph type="ftr" sz="quarter" idx="11"/>
            <p:custDataLst>
              <p:tags r:id="rId6"/>
            </p:custDataLst>
          </p:nvPr>
        </p:nvSpPr>
        <p:spPr>
          <a:xfrm>
            <a:off x="3060314" y="6349833"/>
            <a:ext cx="3960000" cy="316800"/>
          </a:xfrm>
        </p:spPr>
        <p:txBody>
          <a:bodyPr lIns="90170" tIns="46990" rIns="90170" bIns="46990">
            <a:normAutofit/>
          </a:bodyPr>
          <a:lstStyle/>
          <a:p>
            <a:endParaRPr lang="zh-CN" altLang="en-US">
              <a:solidFill>
                <a:srgbClr val="000000">
                  <a:tint val="75000"/>
                </a:srgbClr>
              </a:solidFill>
            </a:endParaRPr>
          </a:p>
        </p:txBody>
      </p:sp>
      <p:sp>
        <p:nvSpPr>
          <p:cNvPr id="7" name="灯片编号占位符 6"/>
          <p:cNvSpPr>
            <a:spLocks noGrp="1"/>
          </p:cNvSpPr>
          <p:nvPr>
            <p:ph type="sldNum" sz="quarter" idx="12"/>
            <p:custDataLst>
              <p:tags r:id="rId7"/>
            </p:custDataLst>
          </p:nvPr>
        </p:nvSpPr>
        <p:spPr>
          <a:xfrm>
            <a:off x="6885653" y="6349833"/>
            <a:ext cx="2700000" cy="316800"/>
          </a:xfrm>
        </p:spPr>
        <p:txBody>
          <a:bodyPr lIns="90170" tIns="46990" rIns="90170" bIns="46990">
            <a:normAutofit/>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53873" y="481503"/>
            <a:ext cx="8972879" cy="365426"/>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53914" y="985498"/>
            <a:ext cx="4368306" cy="315022"/>
          </a:xfrm>
        </p:spPr>
        <p:txBody>
          <a:bodyPr lIns="101600" tIns="38100" rIns="76200" bIns="38100" anchor="t" anchorCtr="0">
            <a:noAutofit/>
          </a:bodyPr>
          <a:lstStyle>
            <a:lvl1pPr marL="0" indent="0" eaLnBrk="1" fontAlgn="auto" latinLnBrk="0" hangingPunct="1">
              <a:lnSpc>
                <a:spcPct val="100000"/>
              </a:lnSpc>
              <a:spcAft>
                <a:spcPts val="0"/>
              </a:spcAft>
              <a:buNone/>
              <a:defRPr sz="1655" b="0"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77825" indent="0">
              <a:buNone/>
              <a:defRPr sz="1655" b="1"/>
            </a:lvl2pPr>
            <a:lvl3pPr marL="756285" indent="0">
              <a:buNone/>
              <a:defRPr sz="1490" b="1"/>
            </a:lvl3pPr>
            <a:lvl4pPr marL="1134110" indent="0">
              <a:buNone/>
              <a:defRPr sz="1325" b="1"/>
            </a:lvl4pPr>
            <a:lvl5pPr marL="1511935" indent="0">
              <a:buNone/>
              <a:defRPr sz="1325" b="1"/>
            </a:lvl5pPr>
            <a:lvl6pPr marL="1890395" indent="0">
              <a:buNone/>
              <a:defRPr sz="1325" b="1"/>
            </a:lvl6pPr>
            <a:lvl7pPr marL="2268220" indent="0">
              <a:buNone/>
              <a:defRPr sz="1325" b="1"/>
            </a:lvl7pPr>
            <a:lvl8pPr marL="2646045" indent="0">
              <a:buNone/>
              <a:defRPr sz="1325" b="1"/>
            </a:lvl8pPr>
            <a:lvl9pPr marL="3024505" indent="0">
              <a:buNone/>
              <a:defRPr sz="132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53910" y="1833818"/>
            <a:ext cx="4368271" cy="4080166"/>
          </a:xfrm>
        </p:spPr>
        <p:txBody>
          <a:bodyPr vert="horz" lIns="101600" tIns="0" rIns="82550" bIns="0" rtlCol="0">
            <a:no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5155861" y="985498"/>
            <a:ext cx="4368306" cy="31502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655" b="0"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buNone/>
              <a:defRPr sz="1655" b="1"/>
            </a:lvl2pPr>
            <a:lvl3pPr marL="756285" indent="0">
              <a:buNone/>
              <a:defRPr sz="1490" b="1"/>
            </a:lvl3pPr>
            <a:lvl4pPr marL="1134110" indent="0">
              <a:buNone/>
              <a:defRPr sz="1325" b="1"/>
            </a:lvl4pPr>
            <a:lvl5pPr marL="1511935" indent="0">
              <a:buNone/>
              <a:defRPr sz="1325" b="1"/>
            </a:lvl5pPr>
            <a:lvl6pPr marL="1890395" indent="0">
              <a:buNone/>
              <a:defRPr sz="1325" b="1"/>
            </a:lvl6pPr>
            <a:lvl7pPr marL="2268220" indent="0">
              <a:buNone/>
              <a:defRPr sz="1325" b="1"/>
            </a:lvl7pPr>
            <a:lvl8pPr marL="2646045" indent="0">
              <a:buNone/>
              <a:defRPr sz="1325" b="1"/>
            </a:lvl8pPr>
            <a:lvl9pPr marL="3024505" indent="0">
              <a:buNone/>
              <a:defRPr sz="132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5155861" y="1833818"/>
            <a:ext cx="4368306" cy="4080166"/>
          </a:xfrm>
        </p:spPr>
        <p:txBody>
          <a:bodyPr vert="horz" lIns="101600" tIns="0" rIns="82550" bIns="0" rtlCol="0">
            <a:no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8" name="页脚占位符 7"/>
          <p:cNvSpPr>
            <a:spLocks noGrp="1"/>
          </p:cNvSpPr>
          <p:nvPr>
            <p:ph type="ftr" sz="quarter" idx="11"/>
            <p:custDataLst>
              <p:tags r:id="rId8"/>
            </p:custDataLst>
          </p:nvPr>
        </p:nvSpPr>
        <p:spPr>
          <a:xfrm>
            <a:off x="3060314" y="6349833"/>
            <a:ext cx="3960000" cy="316800"/>
          </a:xfr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custDataLst>
              <p:tags r:id="rId9"/>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2"/>
        </a:solidFill>
        <a:effectLst/>
      </p:bgPr>
    </p:bg>
    <p:spTree>
      <p:nvGrpSpPr>
        <p:cNvPr id="1" name=""/>
        <p:cNvGrpSpPr/>
        <p:nvPr/>
      </p:nvGrpSpPr>
      <p:grpSpPr>
        <a:xfrm>
          <a:off x="0" y="0"/>
          <a:ext cx="0" cy="0"/>
          <a:chOff x="0" y="0"/>
          <a:chExt cx="0" cy="0"/>
        </a:xfrm>
      </p:grpSpPr>
      <p:grpSp>
        <p:nvGrpSpPr>
          <p:cNvPr id="9" name="组合 8"/>
          <p:cNvGrpSpPr/>
          <p:nvPr userDrawn="1">
            <p:custDataLst>
              <p:tags r:id="rId2"/>
            </p:custDataLst>
          </p:nvPr>
        </p:nvGrpSpPr>
        <p:grpSpPr>
          <a:xfrm>
            <a:off x="8771221" y="5053056"/>
            <a:ext cx="1309405" cy="1966165"/>
            <a:chOff x="10608342" y="5053054"/>
            <a:chExt cx="1583658" cy="1966165"/>
          </a:xfrm>
        </p:grpSpPr>
        <p:sp>
          <p:nvSpPr>
            <p:cNvPr id="10" name="任意多边形: 形状 9"/>
            <p:cNvSpPr/>
            <p:nvPr>
              <p:custDataLst>
                <p:tags r:id="rId3"/>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1" name="等腰三角形 10"/>
            <p:cNvSpPr/>
            <p:nvPr>
              <p:custDataLst>
                <p:tags r:id="rId4"/>
              </p:custDataLst>
            </p:nvPr>
          </p:nvSpPr>
          <p:spPr>
            <a:xfrm>
              <a:off x="10960100" y="5207000"/>
              <a:ext cx="1231900" cy="1651000"/>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2" name="标题 1"/>
          <p:cNvSpPr>
            <a:spLocks noGrp="1"/>
          </p:cNvSpPr>
          <p:nvPr>
            <p:ph type="title"/>
            <p:custDataLst>
              <p:tags r:id="rId5"/>
            </p:custDataLst>
          </p:nvPr>
        </p:nvSpPr>
        <p:spPr>
          <a:xfrm>
            <a:off x="553873" y="481499"/>
            <a:ext cx="8972879" cy="365426"/>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7"/>
            </p:custDataLst>
          </p:nvPr>
        </p:nvSpPr>
        <p:spPr>
          <a:xfrm>
            <a:off x="3060314" y="6349833"/>
            <a:ext cx="3960000" cy="316800"/>
          </a:xfr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8"/>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2"/>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3" name="页脚占位符 2"/>
          <p:cNvSpPr>
            <a:spLocks noGrp="1"/>
          </p:cNvSpPr>
          <p:nvPr>
            <p:ph type="ftr" sz="quarter" idx="11"/>
            <p:custDataLst>
              <p:tags r:id="rId3"/>
            </p:custDataLst>
          </p:nvPr>
        </p:nvSpPr>
        <p:spPr>
          <a:xfrm>
            <a:off x="3060314" y="6349833"/>
            <a:ext cx="3960000" cy="316800"/>
          </a:xfrm>
        </p:spPr>
        <p:txBody>
          <a:bodyPr/>
          <a:lstStyle/>
          <a:p>
            <a:endParaRPr lang="zh-CN" altLang="en-US">
              <a:solidFill>
                <a:srgbClr val="000000">
                  <a:tint val="75000"/>
                </a:srgbClr>
              </a:solidFill>
            </a:endParaRPr>
          </a:p>
        </p:txBody>
      </p:sp>
      <p:sp>
        <p:nvSpPr>
          <p:cNvPr id="4" name="灯片编号占位符 3"/>
          <p:cNvSpPr>
            <a:spLocks noGrp="1"/>
          </p:cNvSpPr>
          <p:nvPr>
            <p:ph type="sldNum" sz="quarter" idx="12"/>
            <p:custDataLst>
              <p:tags r:id="rId4"/>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a:xfrm>
            <a:off x="504826" y="274638"/>
            <a:ext cx="9072563" cy="1143000"/>
          </a:xfrm>
          <a:prstGeom prst="rect">
            <a:avLst/>
          </a:prstGeom>
        </p:spPr>
        <p:txBody>
          <a:bodyPr/>
          <a:lstStyle/>
          <a:p>
            <a:r>
              <a:rPr lang="zh-TW" altLang="en-US" noProof="1" smtClean="0"/>
              <a:t>按一下以編輯母片標題樣式</a:t>
            </a:r>
            <a:endParaRPr lang="zh-TW" altLang="en-US" noProof="1"/>
          </a:p>
        </p:txBody>
      </p:sp>
      <p:sp>
        <p:nvSpPr>
          <p:cNvPr id="3" name="內容版面配置區 2"/>
          <p:cNvSpPr>
            <a:spLocks noGrp="1"/>
          </p:cNvSpPr>
          <p:nvPr>
            <p:ph idx="1"/>
          </p:nvPr>
        </p:nvSpPr>
        <p:spPr>
          <a:xfrm>
            <a:off x="504826" y="1600202"/>
            <a:ext cx="9072563" cy="4525963"/>
          </a:xfrm>
          <a:prstGeom prst="rect">
            <a:avLst/>
          </a:prstGeom>
        </p:spPr>
        <p:txBody>
          <a:body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53914" y="481503"/>
            <a:ext cx="8972879" cy="365426"/>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553914" y="1419126"/>
            <a:ext cx="4368306" cy="4455672"/>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solidFill>
                <a:uFillTx/>
                <a:latin typeface="+mn-lt"/>
                <a:ea typeface="+mn-ea"/>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5158486" y="1419126"/>
            <a:ext cx="4368306" cy="4455672"/>
          </a:xfrm>
        </p:spPr>
        <p:txBody>
          <a:bodyPr vert="horz" lIns="101600" tIns="0" rIns="82550" bIns="0" rtlCol="0">
            <a:norm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a:xfrm>
            <a:off x="493602" y="6349833"/>
            <a:ext cx="2700000" cy="316800"/>
          </a:xfrm>
        </p:spPr>
        <p:txBody>
          <a:bodyPr/>
          <a:lstStyle/>
          <a:p>
            <a:fld id="{9EFD9D74-47D9-4702-A33C-335B63B48DBF}" type="datetimeFigureOut">
              <a:rPr lang="zh-CN" altLang="en-US" smtClean="0">
                <a:solidFill>
                  <a:srgbClr val="000000">
                    <a:tint val="75000"/>
                  </a:srgbClr>
                </a:solidFill>
              </a:rPr>
            </a:fld>
            <a:endParaRPr lang="zh-CN" altLang="en-US" dirty="0">
              <a:solidFill>
                <a:srgbClr val="000000">
                  <a:tint val="75000"/>
                </a:srgbClr>
              </a:solidFill>
            </a:endParaRPr>
          </a:p>
        </p:txBody>
      </p:sp>
      <p:sp>
        <p:nvSpPr>
          <p:cNvPr id="6" name="页脚占位符 5"/>
          <p:cNvSpPr>
            <a:spLocks noGrp="1"/>
          </p:cNvSpPr>
          <p:nvPr>
            <p:ph type="ftr" sz="quarter" idx="11"/>
            <p:custDataLst>
              <p:tags r:id="rId6"/>
            </p:custDataLst>
          </p:nvPr>
        </p:nvSpPr>
        <p:spPr>
          <a:xfrm>
            <a:off x="3060314" y="6349833"/>
            <a:ext cx="3960000" cy="316800"/>
          </a:xfrm>
        </p:spPr>
        <p:txBody>
          <a:bodyPr/>
          <a:lstStyle/>
          <a:p>
            <a:endParaRPr lang="zh-CN" altLang="en-US" dirty="0">
              <a:solidFill>
                <a:srgbClr val="000000">
                  <a:tint val="75000"/>
                </a:srgbClr>
              </a:solidFill>
            </a:endParaRPr>
          </a:p>
        </p:txBody>
      </p:sp>
      <p:sp>
        <p:nvSpPr>
          <p:cNvPr id="7" name="灯片编号占位符 6"/>
          <p:cNvSpPr>
            <a:spLocks noGrp="1"/>
          </p:cNvSpPr>
          <p:nvPr>
            <p:ph type="sldNum" sz="quarter" idx="12"/>
            <p:custDataLst>
              <p:tags r:id="rId7"/>
            </p:custDataLst>
          </p:nvPr>
        </p:nvSpPr>
        <p:spPr>
          <a:xfrm>
            <a:off x="6885653" y="6349833"/>
            <a:ext cx="2700000" cy="316800"/>
          </a:xfrm>
        </p:spPr>
        <p:txBody>
          <a:bodyPr/>
          <a:lstStyle/>
          <a:p>
            <a:fld id="{FABC47A4-756D-490B-A52F-7D9E2C9FC05F}"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8740458" y="1419126"/>
            <a:ext cx="786295" cy="4455672"/>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53910" y="1419118"/>
            <a:ext cx="8126099" cy="4455672"/>
          </a:xfrm>
        </p:spPr>
        <p:txBody>
          <a:bodyPr vert="eaVert"/>
          <a:lstStyle>
            <a:lvl1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11"/>
            <p:custDataLst>
              <p:tags r:id="rId5"/>
            </p:custDataLst>
          </p:nvPr>
        </p:nvSpPr>
        <p:spPr>
          <a:xfrm>
            <a:off x="3060314" y="6349833"/>
            <a:ext cx="3960000" cy="316800"/>
          </a:xfr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custDataLst>
              <p:tags r:id="rId6"/>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493602" y="6349833"/>
            <a:ext cx="2700000" cy="316800"/>
          </a:xfrm>
        </p:spPr>
        <p:txBody>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3"/>
            </p:custDataLst>
          </p:nvPr>
        </p:nvSpPr>
        <p:spPr>
          <a:xfrm>
            <a:off x="3060314" y="6349833"/>
            <a:ext cx="3960000" cy="316800"/>
          </a:xfr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4"/>
            </p:custDataLst>
          </p:nvPr>
        </p:nvSpPr>
        <p:spPr>
          <a:xfrm>
            <a:off x="6885653" y="6349833"/>
            <a:ext cx="2700000" cy="316800"/>
          </a:xfrm>
        </p:spPr>
        <p:txBody>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sp>
        <p:nvSpPr>
          <p:cNvPr id="7" name="内容占位符 6"/>
          <p:cNvSpPr>
            <a:spLocks noGrp="1"/>
          </p:cNvSpPr>
          <p:nvPr>
            <p:ph sz="quarter" idx="13"/>
            <p:custDataLst>
              <p:tags r:id="rId5"/>
            </p:custDataLst>
          </p:nvPr>
        </p:nvSpPr>
        <p:spPr>
          <a:xfrm>
            <a:off x="553914" y="1419126"/>
            <a:ext cx="8972879" cy="4455672"/>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966951" y="2720245"/>
            <a:ext cx="4146724" cy="1256529"/>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6615"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a:xfrm>
            <a:off x="493602" y="6349833"/>
            <a:ext cx="2700000" cy="316800"/>
          </a:xfrm>
        </p:spPr>
        <p:txBody>
          <a:bodyPr lIns="90170" tIns="46990" rIns="90170" bIns="46990">
            <a:normAutofit/>
          </a:body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4"/>
            </p:custDataLst>
          </p:nvPr>
        </p:nvSpPr>
        <p:spPr>
          <a:xfrm>
            <a:off x="3060314" y="6349833"/>
            <a:ext cx="3960000" cy="316800"/>
          </a:xfrm>
        </p:spPr>
        <p:txBody>
          <a:bodyPr lIns="90170" tIns="46990" rIns="90170" bIns="46990">
            <a:normAutofit/>
          </a:bodyPr>
          <a:lstStyle/>
          <a:p>
            <a:endParaRPr lang="zh-CN" altLang="en-US">
              <a:solidFill>
                <a:srgbClr val="000000">
                  <a:tint val="75000"/>
                </a:srgbClr>
              </a:solidFill>
            </a:endParaRPr>
          </a:p>
        </p:txBody>
      </p:sp>
      <p:sp>
        <p:nvSpPr>
          <p:cNvPr id="5" name="灯片编号占位符 4"/>
          <p:cNvSpPr>
            <a:spLocks noGrp="1"/>
          </p:cNvSpPr>
          <p:nvPr>
            <p:ph type="sldNum" sz="quarter" idx="12"/>
            <p:custDataLst>
              <p:tags r:id="rId5"/>
            </p:custDataLst>
          </p:nvPr>
        </p:nvSpPr>
        <p:spPr>
          <a:xfrm>
            <a:off x="6885653" y="6349833"/>
            <a:ext cx="2700000" cy="316800"/>
          </a:xfrm>
        </p:spPr>
        <p:txBody>
          <a:bodyPr lIns="90170" tIns="46990" rIns="90170" bIns="46990">
            <a:normAutofit/>
          </a:bodyPr>
          <a:lstStyle/>
          <a:p>
            <a:fld id="{49AE70B2-8BF9-45C0-BB95-33D1B9D3A854}" type="slidenum">
              <a:rPr lang="zh-CN" altLang="en-US" smtClean="0">
                <a:solidFill>
                  <a:srgbClr val="000000">
                    <a:tint val="75000"/>
                  </a:srgbClr>
                </a:solidFill>
              </a:rPr>
            </a:fld>
            <a:endParaRPr lang="zh-CN" altLang="en-US">
              <a:solidFill>
                <a:srgbClr val="000000">
                  <a:tint val="75000"/>
                </a:srgbClr>
              </a:solidFill>
            </a:endParaRPr>
          </a:p>
        </p:txBody>
      </p:sp>
      <p:grpSp>
        <p:nvGrpSpPr>
          <p:cNvPr id="6" name="组合 5"/>
          <p:cNvGrpSpPr/>
          <p:nvPr userDrawn="1">
            <p:custDataLst>
              <p:tags r:id="rId6"/>
            </p:custDataLst>
          </p:nvPr>
        </p:nvGrpSpPr>
        <p:grpSpPr>
          <a:xfrm flipH="1">
            <a:off x="7113675" y="3159833"/>
            <a:ext cx="361106" cy="448326"/>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a:bodyPr>
            <a:lstStyle/>
            <a:p>
              <a:pPr algn="ctr"/>
              <a:endParaRPr lang="zh-CN" altLang="en-US" sz="1490" dirty="0">
                <a:solidFill>
                  <a:srgbClr val="FFFFFF"/>
                </a:solidFill>
              </a:endParaRPr>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fontScale="80000" lnSpcReduction="20000"/>
            </a:bodyPr>
            <a:lstStyle/>
            <a:p>
              <a:pPr algn="ctr"/>
              <a:endParaRPr lang="zh-CN" altLang="en-US" sz="1490" dirty="0">
                <a:solidFill>
                  <a:srgbClr val="FFFFFF"/>
                </a:solidFill>
              </a:endParaRPr>
            </a:p>
          </p:txBody>
        </p:sp>
      </p:grpSp>
      <p:grpSp>
        <p:nvGrpSpPr>
          <p:cNvPr id="9" name="组合 8"/>
          <p:cNvGrpSpPr/>
          <p:nvPr userDrawn="1">
            <p:custDataLst>
              <p:tags r:id="rId9"/>
            </p:custDataLst>
          </p:nvPr>
        </p:nvGrpSpPr>
        <p:grpSpPr>
          <a:xfrm>
            <a:off x="2605844" y="3166450"/>
            <a:ext cx="361106" cy="448326"/>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a:bodyPr>
            <a:lstStyle/>
            <a:p>
              <a:pPr algn="ctr"/>
              <a:endParaRPr lang="zh-CN" altLang="en-US" sz="1490">
                <a:solidFill>
                  <a:srgbClr val="FFFFFF"/>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fontScale="80000" lnSpcReduction="20000"/>
            </a:bodyPr>
            <a:lstStyle/>
            <a:p>
              <a:pPr algn="ctr"/>
              <a:endParaRPr lang="zh-CN" altLang="en-US" sz="1490" dirty="0">
                <a:solidFill>
                  <a:srgbClr val="FFFFFF"/>
                </a:solidFill>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308612" y="6045200"/>
            <a:ext cx="677201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2" name="标题 1"/>
          <p:cNvSpPr>
            <a:spLocks noGrp="1"/>
          </p:cNvSpPr>
          <p:nvPr userDrawn="1">
            <p:ph type="title" hasCustomPrompt="1"/>
            <p:custDataLst>
              <p:tags r:id="rId5"/>
            </p:custDataLst>
          </p:nvPr>
        </p:nvSpPr>
        <p:spPr>
          <a:xfrm>
            <a:off x="693043" y="841128"/>
            <a:ext cx="8694539" cy="446885"/>
          </a:xfrm>
        </p:spPr>
        <p:txBody>
          <a:bodyPr>
            <a:normAutofit/>
          </a:bodyPr>
          <a:lstStyle>
            <a:lvl1pPr>
              <a:defRPr sz="182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a:xfrm>
            <a:off x="493602" y="6349833"/>
            <a:ext cx="2700000" cy="316800"/>
          </a:xfrm>
        </p:spPr>
        <p:txBody>
          <a:bodyPr/>
          <a:lstStyle>
            <a:lvl1pPr>
              <a:defRPr baseline="0">
                <a:latin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userDrawn="1">
            <p:ph type="ftr" sz="quarter" idx="11"/>
            <p:custDataLst>
              <p:tags r:id="rId7"/>
            </p:custDataLst>
          </p:nvPr>
        </p:nvSpPr>
        <p:spPr>
          <a:xfrm>
            <a:off x="3060314" y="6349833"/>
            <a:ext cx="3960000" cy="316800"/>
          </a:xfrm>
        </p:spPr>
        <p:txBody>
          <a:bodyPr/>
          <a:lstStyle>
            <a:lvl1pPr>
              <a:defRPr baseline="0">
                <a:latin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userDrawn="1">
            <p:ph type="sldNum" sz="quarter" idx="12"/>
            <p:custDataLst>
              <p:tags r:id="rId8"/>
            </p:custDataLst>
          </p:nvPr>
        </p:nvSpPr>
        <p:spPr>
          <a:xfrm>
            <a:off x="6885653" y="6349833"/>
            <a:ext cx="2700000" cy="316800"/>
          </a:xfrm>
        </p:spPr>
        <p:txBody>
          <a:bodyPr/>
          <a:lstStyle>
            <a:lvl1pPr>
              <a:defRPr baseline="0">
                <a:latin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42040" y="304165"/>
            <a:ext cx="9596546"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nvGrpSpPr>
          <p:cNvPr id="11" name="组合 10"/>
          <p:cNvGrpSpPr/>
          <p:nvPr userDrawn="1">
            <p:custDataLst>
              <p:tags r:id="rId3"/>
            </p:custDataLst>
          </p:nvPr>
        </p:nvGrpSpPr>
        <p:grpSpPr>
          <a:xfrm rot="16200000">
            <a:off x="9103015" y="431133"/>
            <a:ext cx="610088" cy="757622"/>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grpSp>
        <p:nvGrpSpPr>
          <p:cNvPr id="14" name="组合 13"/>
          <p:cNvGrpSpPr/>
          <p:nvPr userDrawn="1">
            <p:custDataLst>
              <p:tags r:id="rId6"/>
            </p:custDataLst>
          </p:nvPr>
        </p:nvGrpSpPr>
        <p:grpSpPr>
          <a:xfrm rot="5400000">
            <a:off x="366998" y="5664168"/>
            <a:ext cx="610088" cy="757622"/>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2" name="标题 1"/>
          <p:cNvSpPr>
            <a:spLocks noGrp="1"/>
          </p:cNvSpPr>
          <p:nvPr>
            <p:ph type="title" hasCustomPrompt="1"/>
            <p:custDataLst>
              <p:tags r:id="rId9"/>
            </p:custDataLst>
          </p:nvPr>
        </p:nvSpPr>
        <p:spPr>
          <a:xfrm>
            <a:off x="1059656" y="1311857"/>
            <a:ext cx="7959328" cy="598289"/>
          </a:xfrm>
        </p:spPr>
        <p:txBody>
          <a:bodyPr anchor="ctr"/>
          <a:lstStyle>
            <a:lvl1pPr>
              <a:defRPr sz="264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059254" y="2461915"/>
            <a:ext cx="7959493" cy="2848570"/>
          </a:xfrm>
        </p:spPr>
        <p:txBody>
          <a:bodyPr>
            <a:normAutofit/>
          </a:bodyPr>
          <a:lstStyle>
            <a:lvl1pPr marL="0" indent="0">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灯片编号占位符 4"/>
          <p:cNvSpPr>
            <a:spLocks noGrp="1"/>
          </p:cNvSpPr>
          <p:nvPr>
            <p:ph type="sldNum" sz="quarter" idx="12"/>
            <p:custDataLst>
              <p:tags r:id="rId12"/>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4" name="页脚占位符 3"/>
          <p:cNvSpPr>
            <a:spLocks noGrp="1"/>
          </p:cNvSpPr>
          <p:nvPr>
            <p:ph type="ftr" sz="quarter" idx="11"/>
            <p:custDataLst>
              <p:tags r:id="rId13"/>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1" y="0"/>
            <a:ext cx="3988147"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sz="1490" dirty="0">
              <a:solidFill>
                <a:srgbClr val="FFFFFF"/>
              </a:solidFill>
              <a:sym typeface="+mn-ea"/>
            </a:endParaRPr>
          </a:p>
        </p:txBody>
      </p:sp>
      <p:sp>
        <p:nvSpPr>
          <p:cNvPr id="2" name="标题 1"/>
          <p:cNvSpPr>
            <a:spLocks noGrp="1"/>
          </p:cNvSpPr>
          <p:nvPr userDrawn="1">
            <p:ph type="title" hasCustomPrompt="1"/>
            <p:custDataLst>
              <p:tags r:id="rId3"/>
            </p:custDataLst>
          </p:nvPr>
        </p:nvSpPr>
        <p:spPr>
          <a:xfrm>
            <a:off x="482203" y="846771"/>
            <a:ext cx="3274219" cy="729258"/>
          </a:xfrm>
        </p:spPr>
        <p:txBody>
          <a:bodyPr anchor="ctr">
            <a:normAutofit/>
          </a:bodyPr>
          <a:lstStyle>
            <a:lvl1pPr>
              <a:defRPr sz="264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userDrawn="1">
            <p:ph type="ftr" sz="quarter" idx="11"/>
            <p:custDataLst>
              <p:tags r:id="rId5"/>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userDrawn="1">
            <p:ph type="sldNum" sz="quarter" idx="12"/>
            <p:custDataLst>
              <p:tags r:id="rId6"/>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userDrawn="1">
            <p:ph type="body" sz="quarter" idx="13"/>
            <p:custDataLst>
              <p:tags r:id="rId7"/>
            </p:custDataLst>
          </p:nvPr>
        </p:nvSpPr>
        <p:spPr>
          <a:xfrm>
            <a:off x="485180" y="2118424"/>
            <a:ext cx="3271242" cy="3384352"/>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4217790" y="1210497"/>
            <a:ext cx="5357813" cy="4206823"/>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0" y="0"/>
            <a:ext cx="3988147"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rgbClr val="FFFFFF"/>
                </a:solidFill>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rgbClr val="000000">
                    <a:lumMod val="85000"/>
                    <a:lumOff val="15000"/>
                  </a:srgbClr>
                </a:solidFill>
              </a:endParaRPr>
            </a:p>
          </p:txBody>
        </p:sp>
      </p:gr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0080625"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sz="1490">
              <a:solidFill>
                <a:srgbClr val="FFFFFF"/>
              </a:solidFill>
              <a:sym typeface="+mn-ea"/>
            </a:endParaRPr>
          </a:p>
        </p:txBody>
      </p:sp>
      <p:sp>
        <p:nvSpPr>
          <p:cNvPr id="2" name="标题 1"/>
          <p:cNvSpPr>
            <a:spLocks noGrp="1"/>
          </p:cNvSpPr>
          <p:nvPr userDrawn="1">
            <p:ph type="title"/>
            <p:custDataLst>
              <p:tags r:id="rId3"/>
            </p:custDataLst>
          </p:nvPr>
        </p:nvSpPr>
        <p:spPr>
          <a:xfrm>
            <a:off x="506017" y="835439"/>
            <a:ext cx="9075539" cy="517922"/>
          </a:xfrm>
        </p:spPr>
        <p:txBody>
          <a:bodyPr anchor="ctr"/>
          <a:lstStyle>
            <a:lvl1pPr algn="ctr">
              <a:defRPr sz="297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userDrawn="1">
            <p:ph type="ftr" sz="quarter" idx="11"/>
            <p:custDataLst>
              <p:tags r:id="rId5"/>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userDrawn="1">
            <p:ph type="sldNum" sz="quarter" idx="12"/>
            <p:custDataLst>
              <p:tags r:id="rId6"/>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userDrawn="1">
            <p:ph type="body" sz="quarter" idx="13"/>
            <p:custDataLst>
              <p:tags r:id="rId7"/>
            </p:custDataLst>
          </p:nvPr>
        </p:nvSpPr>
        <p:spPr>
          <a:xfrm>
            <a:off x="506016" y="1731297"/>
            <a:ext cx="9075188" cy="684609"/>
          </a:xfrm>
        </p:spPr>
        <p:txBody>
          <a:bodyPr>
            <a:normAutofit/>
          </a:bodyPr>
          <a:lstStyle>
            <a:lvl1pPr marL="0" indent="0" algn="ctr">
              <a:lnSpc>
                <a:spcPct val="130000"/>
              </a:lnSpc>
              <a:spcBef>
                <a:spcPts val="0"/>
              </a:spcBef>
              <a:spcAft>
                <a:spcPts val="1000"/>
              </a:spcAft>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506657" y="3105068"/>
            <a:ext cx="9066609" cy="2836664"/>
          </a:xfrm>
        </p:spPr>
        <p:txBody>
          <a:bodyPr>
            <a:normAutofit/>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4896304" y="0"/>
            <a:ext cx="518432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4896304" y="0"/>
            <a:ext cx="518432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13" name="矩形 12"/>
          <p:cNvSpPr/>
          <p:nvPr userDrawn="1">
            <p:custDataLst>
              <p:tags r:id="rId5"/>
            </p:custDataLst>
          </p:nvPr>
        </p:nvSpPr>
        <p:spPr>
          <a:xfrm>
            <a:off x="0" y="5041903"/>
            <a:ext cx="10080625"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sz="1490">
              <a:solidFill>
                <a:srgbClr val="FFFFFF"/>
              </a:solidFill>
              <a:sym typeface="+mn-ea"/>
            </a:endParaRPr>
          </a:p>
        </p:txBody>
      </p:sp>
      <p:sp>
        <p:nvSpPr>
          <p:cNvPr id="2" name="标题 1"/>
          <p:cNvSpPr>
            <a:spLocks noGrp="1"/>
          </p:cNvSpPr>
          <p:nvPr userDrawn="1">
            <p:ph type="title"/>
            <p:custDataLst>
              <p:tags r:id="rId6"/>
            </p:custDataLst>
          </p:nvPr>
        </p:nvSpPr>
        <p:spPr>
          <a:xfrm>
            <a:off x="499831" y="718227"/>
            <a:ext cx="9075713" cy="467279"/>
          </a:xfrm>
        </p:spPr>
        <p:txBody>
          <a:bodyPr anchor="ctr"/>
          <a:lstStyle>
            <a:lvl1pPr algn="ctr">
              <a:lnSpc>
                <a:spcPct val="100000"/>
              </a:lnSpc>
              <a:defRPr sz="264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userDrawn="1">
            <p:ph type="ftr" sz="quarter" idx="11"/>
            <p:custDataLst>
              <p:tags r:id="rId8"/>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userDrawn="1">
            <p:ph type="sldNum" sz="quarter" idx="12"/>
            <p:custDataLst>
              <p:tags r:id="rId9"/>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内容占位符 6"/>
          <p:cNvSpPr>
            <a:spLocks noGrp="1"/>
          </p:cNvSpPr>
          <p:nvPr userDrawn="1">
            <p:ph sz="quarter" idx="13"/>
            <p:custDataLst>
              <p:tags r:id="rId10"/>
            </p:custDataLst>
          </p:nvPr>
        </p:nvSpPr>
        <p:spPr>
          <a:xfrm>
            <a:off x="500093" y="1959253"/>
            <a:ext cx="9087446" cy="2655094"/>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491134" y="5267993"/>
            <a:ext cx="9096375" cy="836414"/>
          </a:xfrm>
        </p:spPr>
        <p:txBody>
          <a:bodyPr>
            <a:normAutofit/>
          </a:bodyPr>
          <a:lstStyle>
            <a:lvl1pPr marL="0" indent="0">
              <a:lnSpc>
                <a:spcPct val="130000"/>
              </a:lnSpc>
              <a:spcBef>
                <a:spcPts val="0"/>
              </a:spcBef>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3308612" y="6045200"/>
            <a:ext cx="677201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rgbClr val="FFFFFF"/>
                </a:solidFill>
              </a:endParaRPr>
            </a:p>
          </p:txBody>
        </p:sp>
      </p:grpSp>
      <p:sp>
        <p:nvSpPr>
          <p:cNvPr id="15" name="矩形 14"/>
          <p:cNvSpPr/>
          <p:nvPr userDrawn="1">
            <p:custDataLst>
              <p:tags r:id="rId5"/>
            </p:custDataLst>
          </p:nvPr>
        </p:nvSpPr>
        <p:spPr>
          <a:xfrm>
            <a:off x="0" y="0"/>
            <a:ext cx="10080625"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algn="ctr">
              <a:buClrTx/>
              <a:buFontTx/>
              <a:buNone/>
            </a:pPr>
            <a:endParaRPr lang="en-US" altLang="zh-CN" sz="1490">
              <a:solidFill>
                <a:srgbClr val="FFFFFF"/>
              </a:solidFill>
              <a:latin typeface="Viner Hand ITC" panose="03070502030502020203" charset="0"/>
              <a:cs typeface="Viner Hand ITC" panose="03070502030502020203" charset="0"/>
              <a:sym typeface="+mn-ea"/>
            </a:endParaRPr>
          </a:p>
        </p:txBody>
      </p:sp>
      <p:sp>
        <p:nvSpPr>
          <p:cNvPr id="2" name="标题 1"/>
          <p:cNvSpPr>
            <a:spLocks noGrp="1"/>
          </p:cNvSpPr>
          <p:nvPr>
            <p:ph type="title"/>
            <p:custDataLst>
              <p:tags r:id="rId6"/>
            </p:custDataLst>
          </p:nvPr>
        </p:nvSpPr>
        <p:spPr>
          <a:xfrm>
            <a:off x="479227" y="275869"/>
            <a:ext cx="9126141" cy="365426"/>
          </a:xfrm>
        </p:spPr>
        <p:txBody>
          <a:bodyPr>
            <a:noAutofit/>
          </a:bodyPr>
          <a:lstStyle>
            <a:lvl1pPr>
              <a:lnSpc>
                <a:spcPct val="100000"/>
              </a:lnSpc>
              <a:defRPr sz="198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479228" y="1913822"/>
            <a:ext cx="4417219" cy="2393156"/>
          </a:xfrm>
        </p:spPr>
        <p:txBody>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p:ph type="ftr" sz="quarter" idx="11"/>
            <p:custDataLst>
              <p:tags r:id="rId9"/>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p:ph type="sldNum" sz="quarter" idx="12"/>
            <p:custDataLst>
              <p:tags r:id="rId10"/>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9" name="内容占位符 8"/>
          <p:cNvSpPr>
            <a:spLocks noGrp="1"/>
          </p:cNvSpPr>
          <p:nvPr>
            <p:ph sz="quarter" idx="14"/>
            <p:custDataLst>
              <p:tags r:id="rId11"/>
            </p:custDataLst>
          </p:nvPr>
        </p:nvSpPr>
        <p:spPr>
          <a:xfrm>
            <a:off x="5161360" y="1913822"/>
            <a:ext cx="4438055" cy="2393156"/>
          </a:xfrm>
        </p:spPr>
        <p:txBody>
          <a:bodyPr>
            <a:normAutofit/>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473274" y="4884443"/>
            <a:ext cx="4417219" cy="645914"/>
          </a:xfrm>
        </p:spPr>
        <p:txBody>
          <a:bodyPr>
            <a:normAutofit/>
          </a:bodyPr>
          <a:lstStyle>
            <a:lvl1pPr marL="0" indent="0">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5170290" y="4880843"/>
            <a:ext cx="4438055" cy="645914"/>
          </a:xfrm>
        </p:spPr>
        <p:txBody>
          <a:bodyPr>
            <a:normAutofit/>
          </a:bodyPr>
          <a:lstStyle>
            <a:lvl1pPr marL="0" indent="0">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區段標題">
    <p:spTree>
      <p:nvGrpSpPr>
        <p:cNvPr id="1" name=""/>
        <p:cNvGrpSpPr/>
        <p:nvPr/>
      </p:nvGrpSpPr>
      <p:grpSpPr>
        <a:xfrm>
          <a:off x="0" y="0"/>
          <a:ext cx="0" cy="0"/>
          <a:chOff x="0" y="0"/>
          <a:chExt cx="0" cy="0"/>
        </a:xfrm>
      </p:grpSpPr>
      <p:sp>
        <p:nvSpPr>
          <p:cNvPr id="2" name="標題 1"/>
          <p:cNvSpPr>
            <a:spLocks noGrp="1"/>
          </p:cNvSpPr>
          <p:nvPr>
            <p:ph type="title"/>
          </p:nvPr>
        </p:nvSpPr>
        <p:spPr>
          <a:xfrm>
            <a:off x="796925" y="4406902"/>
            <a:ext cx="8567738" cy="1362075"/>
          </a:xfrm>
          <a:prstGeom prst="rect">
            <a:avLst/>
          </a:prstGeom>
        </p:spPr>
        <p:txBody>
          <a:bodyPr anchor="t"/>
          <a:lstStyle>
            <a:lvl1pPr algn="l">
              <a:defRPr sz="4000" b="1" cap="all"/>
            </a:lvl1pPr>
          </a:lstStyle>
          <a:p>
            <a:r>
              <a:rPr lang="zh-TW" altLang="en-US" noProof="1" smtClean="0"/>
              <a:t>按一下以編輯母片標題樣式</a:t>
            </a:r>
            <a:endParaRPr lang="zh-TW" altLang="en-US" noProof="1"/>
          </a:p>
        </p:txBody>
      </p:sp>
      <p:sp>
        <p:nvSpPr>
          <p:cNvPr id="3" name="文字版面配置區 2"/>
          <p:cNvSpPr>
            <a:spLocks noGrp="1"/>
          </p:cNvSpPr>
          <p:nvPr>
            <p:ph type="body" idx="1"/>
          </p:nvPr>
        </p:nvSpPr>
        <p:spPr>
          <a:xfrm>
            <a:off x="796925" y="2906713"/>
            <a:ext cx="8567738"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TW" altLang="en-US" noProof="1" smtClean="0"/>
              <a:t>按一下以編輯母片文字樣式</a:t>
            </a:r>
            <a:endParaRPr lang="zh-TW" altLang="en-US" noProof="1" smtClean="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386933"/>
            <a:ext cx="10080625" cy="4084136"/>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ltLang="zh-CN" sz="1490">
              <a:solidFill>
                <a:srgbClr val="FFFFFF"/>
              </a:solidFill>
              <a:sym typeface="+mn-ea"/>
            </a:endParaRPr>
          </a:p>
        </p:txBody>
      </p:sp>
      <p:grpSp>
        <p:nvGrpSpPr>
          <p:cNvPr id="15" name="组合 14"/>
          <p:cNvGrpSpPr/>
          <p:nvPr userDrawn="1">
            <p:custDataLst>
              <p:tags r:id="rId3"/>
            </p:custDataLst>
          </p:nvPr>
        </p:nvGrpSpPr>
        <p:grpSpPr>
          <a:xfrm rot="10800000">
            <a:off x="1" y="2"/>
            <a:ext cx="451265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rgbClr val="FFFFFF"/>
                </a:solidFill>
              </a:endParaRPr>
            </a:p>
          </p:txBody>
        </p:sp>
      </p:grpSp>
      <p:grpSp>
        <p:nvGrpSpPr>
          <p:cNvPr id="18" name="组合 17"/>
          <p:cNvGrpSpPr/>
          <p:nvPr userDrawn="1">
            <p:custDataLst>
              <p:tags r:id="rId6"/>
            </p:custDataLst>
          </p:nvPr>
        </p:nvGrpSpPr>
        <p:grpSpPr>
          <a:xfrm>
            <a:off x="5567971" y="5323842"/>
            <a:ext cx="451265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rgbClr val="FFFFFF"/>
                </a:solidFill>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grpSp>
      <p:sp>
        <p:nvSpPr>
          <p:cNvPr id="2" name="标题 1"/>
          <p:cNvSpPr>
            <a:spLocks noGrp="1"/>
          </p:cNvSpPr>
          <p:nvPr userDrawn="1">
            <p:ph type="title" hasCustomPrompt="1"/>
            <p:custDataLst>
              <p:tags r:id="rId9"/>
            </p:custDataLst>
          </p:nvPr>
        </p:nvSpPr>
        <p:spPr>
          <a:xfrm>
            <a:off x="1259087" y="1545872"/>
            <a:ext cx="7560469" cy="1973461"/>
          </a:xfrm>
        </p:spPr>
        <p:txBody>
          <a:bodyPr anchor="b"/>
          <a:lstStyle>
            <a:lvl1pPr algn="ctr">
              <a:defRPr sz="496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4" name="页脚占位符 3"/>
          <p:cNvSpPr>
            <a:spLocks noGrp="1"/>
          </p:cNvSpPr>
          <p:nvPr userDrawn="1">
            <p:ph type="ftr" sz="quarter" idx="11"/>
            <p:custDataLst>
              <p:tags r:id="rId11"/>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solidFill>
                <a:srgbClr val="000000">
                  <a:tint val="75000"/>
                </a:srgbClr>
              </a:solidFill>
            </a:endParaRPr>
          </a:p>
        </p:txBody>
      </p:sp>
      <p:sp>
        <p:nvSpPr>
          <p:cNvPr id="5" name="灯片编号占位符 4"/>
          <p:cNvSpPr>
            <a:spLocks noGrp="1"/>
          </p:cNvSpPr>
          <p:nvPr userDrawn="1">
            <p:ph type="sldNum" sz="quarter" idx="12"/>
            <p:custDataLst>
              <p:tags r:id="rId12"/>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文本占位符 6"/>
          <p:cNvSpPr>
            <a:spLocks noGrp="1"/>
          </p:cNvSpPr>
          <p:nvPr userDrawn="1">
            <p:ph type="body" sz="quarter" idx="13"/>
            <p:custDataLst>
              <p:tags r:id="rId13"/>
            </p:custDataLst>
          </p:nvPr>
        </p:nvSpPr>
        <p:spPr>
          <a:xfrm>
            <a:off x="1258766" y="4006193"/>
            <a:ext cx="7560469" cy="1369219"/>
          </a:xfrm>
        </p:spPr>
        <p:txBody>
          <a:bodyPr>
            <a:normAutofit/>
          </a:bodyPr>
          <a:lstStyle>
            <a:lvl1pPr marL="0" indent="0" algn="ctr">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5265" y="7"/>
            <a:ext cx="10276889"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2" name="等腰三角形 11"/>
          <p:cNvSpPr/>
          <p:nvPr userDrawn="1">
            <p:custDataLst>
              <p:tags r:id="rId7"/>
            </p:custDataLst>
          </p:nvPr>
        </p:nvSpPr>
        <p:spPr>
          <a:xfrm rot="16200000">
            <a:off x="6384464" y="3161838"/>
            <a:ext cx="997432" cy="6394896"/>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2" name="标题 1"/>
          <p:cNvSpPr>
            <a:spLocks noGrp="1"/>
          </p:cNvSpPr>
          <p:nvPr>
            <p:ph type="ctrTitle" hasCustomPrompt="1"/>
            <p:custDataLst>
              <p:tags r:id="rId8"/>
            </p:custDataLst>
          </p:nvPr>
        </p:nvSpPr>
        <p:spPr>
          <a:xfrm>
            <a:off x="2257491" y="2799646"/>
            <a:ext cx="5884948" cy="924830"/>
          </a:xfrm>
        </p:spPr>
        <p:txBody>
          <a:bodyPr lIns="90000" tIns="46800" rIns="90000" bIns="46800" anchor="b" anchorCtr="0">
            <a:normAutofit/>
          </a:bodyPr>
          <a:lstStyle>
            <a:lvl1pPr algn="ctr">
              <a:defRPr sz="5455"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257491" y="3945245"/>
            <a:ext cx="5884948" cy="559196"/>
          </a:xfrm>
        </p:spPr>
        <p:txBody>
          <a:bodyPr lIns="90000" tIns="46800" rIns="90000" bIns="46800" anchor="t">
            <a:normAutofit/>
          </a:bodyPr>
          <a:lstStyle>
            <a:lvl1pPr marL="0" indent="0" algn="ctr" eaLnBrk="1" fontAlgn="auto" latinLnBrk="0" hangingPunct="1">
              <a:lnSpc>
                <a:spcPct val="100000"/>
              </a:lnSpc>
              <a:buNone/>
              <a:defRPr sz="2315" u="none" strike="noStrike" kern="1200" cap="none" spc="200" normalizeH="0" baseline="0">
                <a:solidFill>
                  <a:schemeClr val="tx1">
                    <a:lumMod val="85000"/>
                    <a:lumOff val="15000"/>
                  </a:schemeClr>
                </a:solidFill>
                <a:uFillTx/>
              </a:defRPr>
            </a:lvl1pPr>
            <a:lvl2pPr marL="377825" indent="0" algn="ctr">
              <a:buNone/>
              <a:defRPr sz="1655"/>
            </a:lvl2pPr>
            <a:lvl3pPr marL="756285" indent="0" algn="ctr">
              <a:buNone/>
              <a:defRPr sz="1490"/>
            </a:lvl3pPr>
            <a:lvl4pPr marL="1134110" indent="0" algn="ctr">
              <a:buNone/>
              <a:defRPr sz="1325"/>
            </a:lvl4pPr>
            <a:lvl5pPr marL="1511935" indent="0" algn="ctr">
              <a:buNone/>
              <a:defRPr sz="1325"/>
            </a:lvl5pPr>
            <a:lvl6pPr marL="1890395" indent="0" algn="ctr">
              <a:buNone/>
              <a:defRPr sz="1325"/>
            </a:lvl6pPr>
            <a:lvl7pPr marL="2268220" indent="0" algn="ctr">
              <a:buNone/>
              <a:defRPr sz="1325"/>
            </a:lvl7pPr>
            <a:lvl8pPr marL="2646045" indent="0" algn="ctr">
              <a:buNone/>
              <a:defRPr sz="1325"/>
            </a:lvl8pPr>
            <a:lvl9pPr marL="3024505" indent="0" algn="ctr">
              <a:buNone/>
              <a:defRPr sz="132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a:xfrm>
            <a:off x="493602" y="6349833"/>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a:xfrm>
            <a:off x="3060314" y="6349833"/>
            <a:ext cx="3960000" cy="316800"/>
          </a:xfrm>
        </p:spPr>
        <p:txBody>
          <a:bodyPr/>
          <a:lstStyle/>
          <a:p>
            <a:endParaRPr lang="zh-CN" altLang="en-US" dirty="0"/>
          </a:p>
        </p:txBody>
      </p:sp>
      <p:sp>
        <p:nvSpPr>
          <p:cNvPr id="18" name="灯片编号占位符 17"/>
          <p:cNvSpPr>
            <a:spLocks noGrp="1"/>
          </p:cNvSpPr>
          <p:nvPr>
            <p:ph type="sldNum" sz="quarter" idx="12"/>
            <p:custDataLst>
              <p:tags r:id="rId12"/>
            </p:custDataLst>
          </p:nvPr>
        </p:nvSpPr>
        <p:spPr>
          <a:xfrm>
            <a:off x="6885653" y="6349833"/>
            <a:ext cx="2700000" cy="316800"/>
          </a:xfrm>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001817" y="4717732"/>
            <a:ext cx="2086181" cy="341334"/>
          </a:xfrm>
        </p:spPr>
        <p:txBody>
          <a:bodyPr lIns="90000" tIns="46800" rIns="90000" bIns="46800" anchor="ctr" anchorCtr="0">
            <a:normAutofit/>
          </a:bodyPr>
          <a:lstStyle>
            <a:lvl1pPr marL="0" indent="0" algn="r">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5293477" y="4717732"/>
            <a:ext cx="2086179" cy="341334"/>
          </a:xfrm>
        </p:spPr>
        <p:txBody>
          <a:bodyPr lIns="90000" tIns="46800" rIns="90000" bIns="46800" anchor="ctr" anchorCtr="0">
            <a:normAutofit/>
          </a:bodyPr>
          <a:lstStyle>
            <a:lvl1pPr marL="0" indent="0" algn="l">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2_标题幻灯片">
    <p:bg>
      <p:bgPr>
        <a:solidFill>
          <a:schemeClr val="bg2"/>
        </a:solidFill>
        <a:effectLst/>
      </p:bgPr>
    </p:bg>
    <p:spTree>
      <p:nvGrpSpPr>
        <p:cNvPr id="1" name=""/>
        <p:cNvGrpSpPr/>
        <p:nvPr/>
      </p:nvGrpSpPr>
      <p:grpSpPr>
        <a:xfrm>
          <a:off x="0" y="0"/>
          <a:ext cx="0" cy="0"/>
          <a:chOff x="0" y="0"/>
          <a:chExt cx="0" cy="0"/>
        </a:xfrm>
      </p:grpSpPr>
      <p:grpSp>
        <p:nvGrpSpPr>
          <p:cNvPr id="7" name="组合 6"/>
          <p:cNvGrpSpPr/>
          <p:nvPr userDrawn="1">
            <p:custDataLst>
              <p:tags r:id="rId2"/>
            </p:custDataLst>
          </p:nvPr>
        </p:nvGrpSpPr>
        <p:grpSpPr>
          <a:xfrm>
            <a:off x="-105265" y="7"/>
            <a:ext cx="10276889" cy="2108195"/>
            <a:chOff x="-127311" y="5"/>
            <a:chExt cx="12429370" cy="2108195"/>
          </a:xfrm>
        </p:grpSpPr>
        <p:sp>
          <p:nvSpPr>
            <p:cNvPr id="8" name="任意多边形: 形状 7"/>
            <p:cNvSpPr/>
            <p:nvPr>
              <p:custDataLst>
                <p:tags r:id="rId3"/>
              </p:custDataLst>
            </p:nvPr>
          </p:nvSpPr>
          <p:spPr>
            <a:xfrm rot="4971377">
              <a:off x="5633770" y="-4560088"/>
              <a:ext cx="907207" cy="12429370"/>
            </a:xfrm>
            <a:custGeom>
              <a:avLst/>
              <a:gdLst>
                <a:gd name="connsiteX0" fmla="*/ 0 w 1132861"/>
                <a:gd name="connsiteY0" fmla="*/ 0 h 12429370"/>
                <a:gd name="connsiteX1" fmla="*/ 421422 w 1132861"/>
                <a:gd name="connsiteY1" fmla="*/ 52817 h 12429370"/>
                <a:gd name="connsiteX2" fmla="*/ 1132861 w 1132861"/>
                <a:gd name="connsiteY2" fmla="*/ 12429370 h 12429370"/>
                <a:gd name="connsiteX3" fmla="*/ 0 w 1132861"/>
                <a:gd name="connsiteY3" fmla="*/ 12287388 h 12429370"/>
              </a:gdLst>
              <a:ahLst/>
              <a:cxnLst>
                <a:cxn ang="0">
                  <a:pos x="connsiteX0" y="connsiteY0"/>
                </a:cxn>
                <a:cxn ang="0">
                  <a:pos x="connsiteX1" y="connsiteY1"/>
                </a:cxn>
                <a:cxn ang="0">
                  <a:pos x="connsiteX2" y="connsiteY2"/>
                </a:cxn>
                <a:cxn ang="0">
                  <a:pos x="connsiteX3" y="connsiteY3"/>
                </a:cxn>
              </a:cxnLst>
              <a:rect l="l" t="t" r="r" b="b"/>
              <a:pathLst>
                <a:path w="1132861" h="12429370">
                  <a:moveTo>
                    <a:pt x="0" y="0"/>
                  </a:moveTo>
                  <a:lnTo>
                    <a:pt x="421422" y="52817"/>
                  </a:lnTo>
                  <a:lnTo>
                    <a:pt x="1132861" y="12429370"/>
                  </a:lnTo>
                  <a:lnTo>
                    <a:pt x="0" y="12287388"/>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9" name="任意多边形: 形状 8"/>
            <p:cNvSpPr/>
            <p:nvPr>
              <p:custDataLst>
                <p:tags r:id="rId4"/>
              </p:custDataLst>
            </p:nvPr>
          </p:nvSpPr>
          <p:spPr>
            <a:xfrm rot="5400000">
              <a:off x="5215200" y="-5215203"/>
              <a:ext cx="1761592" cy="12192007"/>
            </a:xfrm>
            <a:custGeom>
              <a:avLst/>
              <a:gdLst>
                <a:gd name="connsiteX0" fmla="*/ 0 w 1930397"/>
                <a:gd name="connsiteY0" fmla="*/ 12192007 h 12192007"/>
                <a:gd name="connsiteX1" fmla="*/ 0 w 1930397"/>
                <a:gd name="connsiteY1" fmla="*/ 0 h 12192007"/>
                <a:gd name="connsiteX2" fmla="*/ 758239 w 1930397"/>
                <a:gd name="connsiteY2" fmla="*/ 0 h 12192007"/>
                <a:gd name="connsiteX3" fmla="*/ 1930397 w 1930397"/>
                <a:gd name="connsiteY3" fmla="*/ 12192007 h 12192007"/>
              </a:gdLst>
              <a:ahLst/>
              <a:cxnLst>
                <a:cxn ang="0">
                  <a:pos x="connsiteX0" y="connsiteY0"/>
                </a:cxn>
                <a:cxn ang="0">
                  <a:pos x="connsiteX1" y="connsiteY1"/>
                </a:cxn>
                <a:cxn ang="0">
                  <a:pos x="connsiteX2" y="connsiteY2"/>
                </a:cxn>
                <a:cxn ang="0">
                  <a:pos x="connsiteX3" y="connsiteY3"/>
                </a:cxn>
              </a:cxnLst>
              <a:rect l="l" t="t" r="r" b="b"/>
              <a:pathLst>
                <a:path w="1930397" h="12192007">
                  <a:moveTo>
                    <a:pt x="0" y="12192007"/>
                  </a:moveTo>
                  <a:lnTo>
                    <a:pt x="0" y="0"/>
                  </a:lnTo>
                  <a:lnTo>
                    <a:pt x="758239" y="0"/>
                  </a:lnTo>
                  <a:lnTo>
                    <a:pt x="1930397" y="1219200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 name="任意多边形: 形状 9"/>
            <p:cNvSpPr/>
            <p:nvPr>
              <p:custDataLst>
                <p:tags r:id="rId5"/>
              </p:custDataLst>
            </p:nvPr>
          </p:nvSpPr>
          <p:spPr>
            <a:xfrm rot="5107084">
              <a:off x="4552342" y="-3275210"/>
              <a:ext cx="536239" cy="9742831"/>
            </a:xfrm>
            <a:custGeom>
              <a:avLst/>
              <a:gdLst>
                <a:gd name="connsiteX0" fmla="*/ 0 w 587624"/>
                <a:gd name="connsiteY0" fmla="*/ 0 h 9742831"/>
                <a:gd name="connsiteX1" fmla="*/ 587624 w 587624"/>
                <a:gd name="connsiteY1" fmla="*/ 9742831 h 9742831"/>
                <a:gd name="connsiteX2" fmla="*/ 0 w 587624"/>
                <a:gd name="connsiteY2" fmla="*/ 9685968 h 9742831"/>
              </a:gdLst>
              <a:ahLst/>
              <a:cxnLst>
                <a:cxn ang="0">
                  <a:pos x="connsiteX0" y="connsiteY0"/>
                </a:cxn>
                <a:cxn ang="0">
                  <a:pos x="connsiteX1" y="connsiteY1"/>
                </a:cxn>
                <a:cxn ang="0">
                  <a:pos x="connsiteX2" y="connsiteY2"/>
                </a:cxn>
              </a:cxnLst>
              <a:rect l="l" t="t" r="r" b="b"/>
              <a:pathLst>
                <a:path w="587624" h="9742831">
                  <a:moveTo>
                    <a:pt x="0" y="0"/>
                  </a:moveTo>
                  <a:lnTo>
                    <a:pt x="587624" y="9742831"/>
                  </a:lnTo>
                  <a:lnTo>
                    <a:pt x="0" y="96859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1" name="任意多边形: 形状 10"/>
            <p:cNvSpPr/>
            <p:nvPr>
              <p:custDataLst>
                <p:tags r:id="rId6"/>
              </p:custDataLst>
            </p:nvPr>
          </p:nvSpPr>
          <p:spPr>
            <a:xfrm rot="15897560">
              <a:off x="9001004" y="-1390393"/>
              <a:ext cx="846410" cy="5663579"/>
            </a:xfrm>
            <a:custGeom>
              <a:avLst/>
              <a:gdLst>
                <a:gd name="connsiteX0" fmla="*/ 927517 w 927517"/>
                <a:gd name="connsiteY0" fmla="*/ 5663579 h 5663579"/>
                <a:gd name="connsiteX1" fmla="*/ 0 w 927517"/>
                <a:gd name="connsiteY1" fmla="*/ 5577535 h 5663579"/>
                <a:gd name="connsiteX2" fmla="*/ 419317 w 927517"/>
                <a:gd name="connsiteY2" fmla="*/ 0 h 5663579"/>
              </a:gdLst>
              <a:ahLst/>
              <a:cxnLst>
                <a:cxn ang="0">
                  <a:pos x="connsiteX0" y="connsiteY0"/>
                </a:cxn>
                <a:cxn ang="0">
                  <a:pos x="connsiteX1" y="connsiteY1"/>
                </a:cxn>
                <a:cxn ang="0">
                  <a:pos x="connsiteX2" y="connsiteY2"/>
                </a:cxn>
              </a:cxnLst>
              <a:rect l="l" t="t" r="r" b="b"/>
              <a:pathLst>
                <a:path w="927517" h="5663579">
                  <a:moveTo>
                    <a:pt x="927517" y="5663579"/>
                  </a:moveTo>
                  <a:lnTo>
                    <a:pt x="0" y="5577535"/>
                  </a:lnTo>
                  <a:lnTo>
                    <a:pt x="419317" y="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12" name="等腰三角形 11"/>
          <p:cNvSpPr/>
          <p:nvPr userDrawn="1">
            <p:custDataLst>
              <p:tags r:id="rId7"/>
            </p:custDataLst>
          </p:nvPr>
        </p:nvSpPr>
        <p:spPr>
          <a:xfrm rot="16200000">
            <a:off x="6384464" y="3161838"/>
            <a:ext cx="997432" cy="6394896"/>
          </a:xfrm>
          <a:prstGeom prst="triangle">
            <a:avLst>
              <a:gd name="adj" fmla="val 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2" name="标题 1"/>
          <p:cNvSpPr>
            <a:spLocks noGrp="1"/>
          </p:cNvSpPr>
          <p:nvPr>
            <p:ph type="ctrTitle" hasCustomPrompt="1"/>
            <p:custDataLst>
              <p:tags r:id="rId8"/>
            </p:custDataLst>
          </p:nvPr>
        </p:nvSpPr>
        <p:spPr>
          <a:xfrm>
            <a:off x="2257491" y="2799646"/>
            <a:ext cx="5884948" cy="924830"/>
          </a:xfrm>
        </p:spPr>
        <p:txBody>
          <a:bodyPr lIns="90000" tIns="46800" rIns="90000" bIns="46800" anchor="b" anchorCtr="0">
            <a:normAutofit/>
          </a:bodyPr>
          <a:lstStyle>
            <a:lvl1pPr algn="ctr">
              <a:defRPr sz="5455" spc="600" baseline="0">
                <a:solidFill>
                  <a:schemeClr val="tx1">
                    <a:lumMod val="85000"/>
                    <a:lumOff val="15000"/>
                  </a:schemeClr>
                </a:solidFill>
                <a:ea typeface="汉仪旗黑-85S" panose="00020600040101010101" pitchFamily="18" charset="-122"/>
              </a:defRPr>
            </a:lvl1pPr>
          </a:lstStyle>
          <a:p>
            <a:r>
              <a:rPr lang="zh-CN" altLang="en-US" dirty="0"/>
              <a:t>编辑标题</a:t>
            </a:r>
            <a:endParaRPr lang="zh-CN" altLang="en-US" dirty="0"/>
          </a:p>
        </p:txBody>
      </p:sp>
      <p:sp>
        <p:nvSpPr>
          <p:cNvPr id="3" name="副标题 2"/>
          <p:cNvSpPr>
            <a:spLocks noGrp="1"/>
          </p:cNvSpPr>
          <p:nvPr>
            <p:ph type="subTitle" idx="1" hasCustomPrompt="1"/>
            <p:custDataLst>
              <p:tags r:id="rId9"/>
            </p:custDataLst>
          </p:nvPr>
        </p:nvSpPr>
        <p:spPr>
          <a:xfrm>
            <a:off x="2257491" y="3945245"/>
            <a:ext cx="5884948" cy="559196"/>
          </a:xfrm>
        </p:spPr>
        <p:txBody>
          <a:bodyPr lIns="90000" tIns="46800" rIns="90000" bIns="46800" anchor="t">
            <a:normAutofit/>
          </a:bodyPr>
          <a:lstStyle>
            <a:lvl1pPr marL="0" indent="0" algn="ctr" eaLnBrk="1" fontAlgn="auto" latinLnBrk="0" hangingPunct="1">
              <a:lnSpc>
                <a:spcPct val="100000"/>
              </a:lnSpc>
              <a:buNone/>
              <a:defRPr sz="2315" u="none" strike="noStrike" kern="1200" cap="none" spc="200" normalizeH="0" baseline="0">
                <a:solidFill>
                  <a:schemeClr val="tx1">
                    <a:lumMod val="85000"/>
                    <a:lumOff val="15000"/>
                  </a:schemeClr>
                </a:solidFill>
                <a:uFillTx/>
              </a:defRPr>
            </a:lvl1pPr>
            <a:lvl2pPr marL="377825" indent="0" algn="ctr">
              <a:buNone/>
              <a:defRPr sz="1655"/>
            </a:lvl2pPr>
            <a:lvl3pPr marL="756285" indent="0" algn="ctr">
              <a:buNone/>
              <a:defRPr sz="1490"/>
            </a:lvl3pPr>
            <a:lvl4pPr marL="1134110" indent="0" algn="ctr">
              <a:buNone/>
              <a:defRPr sz="1325"/>
            </a:lvl4pPr>
            <a:lvl5pPr marL="1511935" indent="0" algn="ctr">
              <a:buNone/>
              <a:defRPr sz="1325"/>
            </a:lvl5pPr>
            <a:lvl6pPr marL="1890395" indent="0" algn="ctr">
              <a:buNone/>
              <a:defRPr sz="1325"/>
            </a:lvl6pPr>
            <a:lvl7pPr marL="2268220" indent="0" algn="ctr">
              <a:buNone/>
              <a:defRPr sz="1325"/>
            </a:lvl7pPr>
            <a:lvl8pPr marL="2646045" indent="0" algn="ctr">
              <a:buNone/>
              <a:defRPr sz="1325"/>
            </a:lvl8pPr>
            <a:lvl9pPr marL="3024505" indent="0" algn="ctr">
              <a:buNone/>
              <a:defRPr sz="132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10"/>
            </p:custDataLst>
          </p:nvPr>
        </p:nvSpPr>
        <p:spPr>
          <a:xfrm>
            <a:off x="493602" y="6349833"/>
            <a:ext cx="2700000" cy="316800"/>
          </a:xfrm>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11"/>
            </p:custDataLst>
          </p:nvPr>
        </p:nvSpPr>
        <p:spPr>
          <a:xfrm>
            <a:off x="3060314" y="6349833"/>
            <a:ext cx="3960000" cy="316800"/>
          </a:xfrm>
        </p:spPr>
        <p:txBody>
          <a:bodyPr/>
          <a:lstStyle/>
          <a:p>
            <a:endParaRPr lang="zh-CN" altLang="en-US" dirty="0"/>
          </a:p>
        </p:txBody>
      </p:sp>
      <p:sp>
        <p:nvSpPr>
          <p:cNvPr id="18" name="灯片编号占位符 17"/>
          <p:cNvSpPr>
            <a:spLocks noGrp="1"/>
          </p:cNvSpPr>
          <p:nvPr>
            <p:ph type="sldNum" sz="quarter" idx="12"/>
            <p:custDataLst>
              <p:tags r:id="rId12"/>
            </p:custDataLst>
          </p:nvPr>
        </p:nvSpPr>
        <p:spPr>
          <a:xfrm>
            <a:off x="6885653" y="6349833"/>
            <a:ext cx="2700000" cy="316800"/>
          </a:xfrm>
        </p:spPr>
        <p:txBody>
          <a:bodyPr/>
          <a:lstStyle/>
          <a:p>
            <a:fld id="{49AE70B2-8BF9-45C0-BB95-33D1B9D3A854}" type="slidenum">
              <a:rPr lang="zh-CN" altLang="en-US" smtClean="0"/>
            </a:fld>
            <a:endParaRPr lang="zh-CN" altLang="en-US" dirty="0"/>
          </a:p>
        </p:txBody>
      </p:sp>
      <p:sp>
        <p:nvSpPr>
          <p:cNvPr id="5" name="文本占位符 4"/>
          <p:cNvSpPr>
            <a:spLocks noGrp="1"/>
          </p:cNvSpPr>
          <p:nvPr>
            <p:ph type="body" sz="quarter" idx="13" hasCustomPrompt="1"/>
            <p:custDataLst>
              <p:tags r:id="rId13"/>
            </p:custDataLst>
          </p:nvPr>
        </p:nvSpPr>
        <p:spPr>
          <a:xfrm>
            <a:off x="3001817" y="4717732"/>
            <a:ext cx="2086181" cy="341334"/>
          </a:xfrm>
        </p:spPr>
        <p:txBody>
          <a:bodyPr lIns="90000" tIns="46800" rIns="90000" bIns="46800" anchor="ctr" anchorCtr="0">
            <a:normAutofit/>
          </a:bodyPr>
          <a:lstStyle>
            <a:lvl1pPr marL="0" indent="0" algn="r">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
        <p:nvSpPr>
          <p:cNvPr id="13" name="文本占位符 12"/>
          <p:cNvSpPr>
            <a:spLocks noGrp="1"/>
          </p:cNvSpPr>
          <p:nvPr>
            <p:ph type="body" sz="quarter" idx="14" hasCustomPrompt="1"/>
            <p:custDataLst>
              <p:tags r:id="rId14"/>
            </p:custDataLst>
          </p:nvPr>
        </p:nvSpPr>
        <p:spPr>
          <a:xfrm>
            <a:off x="5293477" y="4717732"/>
            <a:ext cx="2086179" cy="341334"/>
          </a:xfrm>
        </p:spPr>
        <p:txBody>
          <a:bodyPr lIns="90000" tIns="46800" rIns="90000" bIns="46800" anchor="ctr" anchorCtr="0">
            <a:normAutofit/>
          </a:bodyPr>
          <a:lstStyle>
            <a:lvl1pPr marL="0" indent="0" algn="l">
              <a:lnSpc>
                <a:spcPct val="100000"/>
              </a:lnSpc>
              <a:buNone/>
              <a:defRPr sz="1490">
                <a:solidFill>
                  <a:schemeClr val="tx1">
                    <a:lumMod val="85000"/>
                    <a:lumOff val="15000"/>
                  </a:schemeClr>
                </a:solidFill>
              </a:defRPr>
            </a:lvl1pPr>
          </a:lstStyle>
          <a:p>
            <a:pPr lvl="0"/>
            <a:r>
              <a:rPr lang="zh-CN" altLang="en-US" dirty="0"/>
              <a:t>编辑文本</a:t>
            </a:r>
            <a:endParaRPr lang="zh-CN" altLang="en-US"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末尾幻灯片">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2966951" y="2720245"/>
            <a:ext cx="4146724" cy="1256529"/>
          </a:xfrm>
        </p:spPr>
        <p:txBody>
          <a:bodyPr vert="horz" lIns="90170" tIns="46990" rIns="90170" bIns="46990" rtlCol="0" anchor="ctr" anchorCtr="0">
            <a:normAutofit/>
          </a:bodyPr>
          <a:lstStyle>
            <a:lvl1pPr marL="0" marR="0" algn="ctr" defTabSz="914400" rtl="0" eaLnBrk="1" fontAlgn="auto" latinLnBrk="0" hangingPunct="1">
              <a:lnSpc>
                <a:spcPct val="100000"/>
              </a:lnSpc>
              <a:buNone/>
              <a:defRPr kumimoji="0" lang="zh-CN" altLang="en-US" sz="6615" b="1" i="0" u="none" strike="noStrike" kern="1200" cap="none" spc="600" normalizeH="0" baseline="0" noProof="1" dirty="0">
                <a:solidFill>
                  <a:schemeClr val="tx1">
                    <a:lumMod val="85000"/>
                    <a:lumOff val="15000"/>
                  </a:schemeClr>
                </a:solidFill>
                <a:uFillTx/>
                <a:latin typeface="Arial" panose="020B0604020202020204" pitchFamily="34" charset="0"/>
                <a:ea typeface="汉仪旗黑-85S" panose="00020600040101010101" pitchFamily="18" charset="-122"/>
                <a:cs typeface="+mj-cs"/>
                <a:sym typeface="+mn-ea"/>
              </a:defRPr>
            </a:lvl1pPr>
          </a:lstStyle>
          <a:p>
            <a:pPr lvl="0"/>
            <a:r>
              <a:rPr dirty="0">
                <a:sym typeface="+mn-ea"/>
              </a:rPr>
              <a:t>编辑标题</a:t>
            </a:r>
            <a:endParaRPr dirty="0">
              <a:sym typeface="+mn-ea"/>
            </a:endParaRPr>
          </a:p>
        </p:txBody>
      </p:sp>
      <p:sp>
        <p:nvSpPr>
          <p:cNvPr id="3" name="日期占位符 2"/>
          <p:cNvSpPr>
            <a:spLocks noGrp="1"/>
          </p:cNvSpPr>
          <p:nvPr>
            <p:ph type="dt" sz="half" idx="10"/>
            <p:custDataLst>
              <p:tags r:id="rId3"/>
            </p:custDataLst>
          </p:nvPr>
        </p:nvSpPr>
        <p:spPr>
          <a:xfrm>
            <a:off x="493602" y="6349833"/>
            <a:ext cx="2700000" cy="316800"/>
          </a:xfrm>
        </p:spPr>
        <p:txBody>
          <a:bodyPr lIns="90170" tIns="46990" rIns="90170" bIns="46990">
            <a:normAutofit/>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a:xfrm>
            <a:off x="3060314" y="6349833"/>
            <a:ext cx="3960000" cy="316800"/>
          </a:xfrm>
        </p:spPr>
        <p:txBody>
          <a:bodyPr lIns="90170" tIns="46990" rIns="90170" bIns="46990">
            <a:normAutofit/>
          </a:bodyPr>
          <a:lstStyle/>
          <a:p>
            <a:endParaRPr lang="zh-CN" altLang="en-US"/>
          </a:p>
        </p:txBody>
      </p:sp>
      <p:sp>
        <p:nvSpPr>
          <p:cNvPr id="5" name="灯片编号占位符 4"/>
          <p:cNvSpPr>
            <a:spLocks noGrp="1"/>
          </p:cNvSpPr>
          <p:nvPr>
            <p:ph type="sldNum" sz="quarter" idx="12"/>
            <p:custDataLst>
              <p:tags r:id="rId5"/>
            </p:custDataLst>
          </p:nvPr>
        </p:nvSpPr>
        <p:spPr>
          <a:xfrm>
            <a:off x="6885653" y="6349833"/>
            <a:ext cx="2700000" cy="316800"/>
          </a:xfrm>
        </p:spPr>
        <p:txBody>
          <a:bodyPr lIns="90170" tIns="46990" rIns="90170" bIns="46990">
            <a:normAutofit/>
          </a:bodyPr>
          <a:lstStyle/>
          <a:p>
            <a:fld id="{49AE70B2-8BF9-45C0-BB95-33D1B9D3A854}" type="slidenum">
              <a:rPr lang="zh-CN" altLang="en-US" smtClean="0"/>
            </a:fld>
            <a:endParaRPr lang="zh-CN" altLang="en-US"/>
          </a:p>
        </p:txBody>
      </p:sp>
      <p:grpSp>
        <p:nvGrpSpPr>
          <p:cNvPr id="6" name="组合 5"/>
          <p:cNvGrpSpPr/>
          <p:nvPr userDrawn="1">
            <p:custDataLst>
              <p:tags r:id="rId6"/>
            </p:custDataLst>
          </p:nvPr>
        </p:nvGrpSpPr>
        <p:grpSpPr>
          <a:xfrm flipH="1">
            <a:off x="7113675" y="3159833"/>
            <a:ext cx="361106" cy="448326"/>
            <a:chOff x="10608342" y="5053054"/>
            <a:chExt cx="1583658" cy="1966165"/>
          </a:xfrm>
        </p:grpSpPr>
        <p:sp>
          <p:nvSpPr>
            <p:cNvPr id="7" name="任意多边形: 形状 6"/>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a:bodyPr>
            <a:lstStyle/>
            <a:p>
              <a:pPr algn="ctr"/>
              <a:endParaRPr lang="zh-CN" altLang="en-US" sz="1490" dirty="0"/>
            </a:p>
          </p:txBody>
        </p:sp>
        <p:sp>
          <p:nvSpPr>
            <p:cNvPr id="8" name="等腰三角形 7"/>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fontScale="80000" lnSpcReduction="20000"/>
            </a:bodyPr>
            <a:lstStyle/>
            <a:p>
              <a:pPr algn="ctr"/>
              <a:endParaRPr lang="zh-CN" altLang="en-US" sz="1490" dirty="0"/>
            </a:p>
          </p:txBody>
        </p:sp>
      </p:grpSp>
      <p:grpSp>
        <p:nvGrpSpPr>
          <p:cNvPr id="9" name="组合 8"/>
          <p:cNvGrpSpPr/>
          <p:nvPr userDrawn="1">
            <p:custDataLst>
              <p:tags r:id="rId9"/>
            </p:custDataLst>
          </p:nvPr>
        </p:nvGrpSpPr>
        <p:grpSpPr>
          <a:xfrm>
            <a:off x="2605844" y="3166450"/>
            <a:ext cx="361106" cy="448326"/>
            <a:chOff x="10608342" y="5053054"/>
            <a:chExt cx="1583658" cy="1966165"/>
          </a:xfrm>
        </p:grpSpPr>
        <p:sp>
          <p:nvSpPr>
            <p:cNvPr id="10" name="任意多边形: 形状 9"/>
            <p:cNvSpPr/>
            <p:nvPr>
              <p:custDataLst>
                <p:tags r:id="rId10"/>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a:bodyPr>
            <a:lstStyle/>
            <a:p>
              <a:pPr algn="ctr"/>
              <a:endParaRPr lang="zh-CN" altLang="en-US" sz="1490">
                <a:solidFill>
                  <a:schemeClr val="bg1"/>
                </a:solidFill>
              </a:endParaRPr>
            </a:p>
          </p:txBody>
        </p:sp>
        <p:sp>
          <p:nvSpPr>
            <p:cNvPr id="11" name="等腰三角形 10"/>
            <p:cNvSpPr/>
            <p:nvPr>
              <p:custDataLst>
                <p:tags r:id="rId11"/>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74554" tIns="38852" rIns="74554" bIns="38852" rtlCol="0" anchor="ctr">
              <a:normAutofit fontScale="80000" lnSpcReduction="20000"/>
            </a:bodyPr>
            <a:lstStyle/>
            <a:p>
              <a:pPr algn="ctr"/>
              <a:endParaRPr lang="zh-CN" altLang="en-US" sz="1490" dirty="0"/>
            </a:p>
          </p:txBody>
        </p:sp>
      </p:gr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图片与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53914" y="481503"/>
            <a:ext cx="8972879" cy="365426"/>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1985" b="1" i="0" u="none" strike="noStrike" kern="1200" cap="none" spc="2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3"/>
            </p:custDataLst>
          </p:nvPr>
        </p:nvSpPr>
        <p:spPr>
          <a:xfrm>
            <a:off x="553914" y="1419126"/>
            <a:ext cx="4368306" cy="4455672"/>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567055" marR="0" lvl="1" indent="-18923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25" b="0" i="0" u="none" strike="noStrike" kern="1200" cap="none" spc="150" normalizeH="0" baseline="0" noProof="1" dirty="0">
                <a:solidFill>
                  <a:schemeClr val="tx1"/>
                </a:solidFill>
                <a:uFillTx/>
                <a:latin typeface="+mn-lt"/>
                <a:ea typeface="+mn-ea"/>
                <a:cs typeface="+mn-cs"/>
                <a:sym typeface="+mn-ea"/>
              </a:defRPr>
            </a:lvl2pPr>
            <a:lvl3pPr marL="944880" marR="0" lvl="2"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3pPr>
            <a:lvl4pPr marL="1323340" marR="0" lvl="3"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4pPr>
            <a:lvl5pPr marL="1701165" marR="0" lvl="4"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4"/>
            </p:custDataLst>
          </p:nvPr>
        </p:nvSpPr>
        <p:spPr>
          <a:xfrm>
            <a:off x="5158486" y="1419126"/>
            <a:ext cx="4368306" cy="4455672"/>
          </a:xfrm>
        </p:spPr>
        <p:txBody>
          <a:bodyPr vert="horz" lIns="101600" tIns="0" rIns="82550" bIns="0" rtlCol="0">
            <a:normAutofit/>
          </a:bodyPr>
          <a:lstStyle>
            <a:lvl1pPr marL="189230" marR="0" lvl="0" indent="-18923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25" b="0" i="0" u="none" strike="noStrike" kern="1200" cap="none" spc="15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5"/>
            </p:custDataLst>
          </p:nvPr>
        </p:nvSpPr>
        <p:spPr>
          <a:xfrm>
            <a:off x="493602" y="6349833"/>
            <a:ext cx="2700000" cy="316800"/>
          </a:xfrm>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6"/>
            </p:custDataLst>
          </p:nvPr>
        </p:nvSpPr>
        <p:spPr>
          <a:xfrm>
            <a:off x="3060314" y="6349833"/>
            <a:ext cx="3960000" cy="316800"/>
          </a:xfrm>
        </p:spPr>
        <p:txBody>
          <a:bodyPr/>
          <a:lstStyle/>
          <a:p>
            <a:endParaRPr lang="zh-CN" altLang="en-US" dirty="0"/>
          </a:p>
        </p:txBody>
      </p:sp>
      <p:sp>
        <p:nvSpPr>
          <p:cNvPr id="7" name="灯片编号占位符 6"/>
          <p:cNvSpPr>
            <a:spLocks noGrp="1"/>
          </p:cNvSpPr>
          <p:nvPr>
            <p:ph type="sldNum" sz="quarter" idx="12"/>
            <p:custDataLst>
              <p:tags r:id="rId7"/>
            </p:custDataLst>
          </p:nvPr>
        </p:nvSpPr>
        <p:spPr>
          <a:xfrm>
            <a:off x="6885653" y="6349833"/>
            <a:ext cx="2700000" cy="316800"/>
          </a:xfrm>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内容">
    <p:bg>
      <p:bgPr>
        <a:solidFill>
          <a:schemeClr val="bg2"/>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a:xfrm>
            <a:off x="493602" y="6349833"/>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a:xfrm>
            <a:off x="3060314" y="6349833"/>
            <a:ext cx="3960000" cy="316800"/>
          </a:xfrm>
        </p:spPr>
        <p:txBody>
          <a:bodyPr/>
          <a:lstStyle/>
          <a:p>
            <a:endParaRPr lang="zh-CN" altLang="en-US"/>
          </a:p>
        </p:txBody>
      </p:sp>
      <p:sp>
        <p:nvSpPr>
          <p:cNvPr id="5" name="灯片编号占位符 4"/>
          <p:cNvSpPr>
            <a:spLocks noGrp="1"/>
          </p:cNvSpPr>
          <p:nvPr>
            <p:ph type="sldNum" sz="quarter" idx="12"/>
            <p:custDataLst>
              <p:tags r:id="rId4"/>
            </p:custDataLst>
          </p:nvPr>
        </p:nvSpPr>
        <p:spPr>
          <a:xfrm>
            <a:off x="6885653" y="6349833"/>
            <a:ext cx="2700000" cy="316800"/>
          </a:xfrm>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53914" y="1419126"/>
            <a:ext cx="8972879" cy="4455672"/>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通用">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2"/>
            </p:custDataLst>
          </p:nvPr>
        </p:nvGrpSpPr>
        <p:grpSpPr>
          <a:xfrm>
            <a:off x="3308612" y="6045200"/>
            <a:ext cx="6772013" cy="812800"/>
            <a:chOff x="4001597" y="5613400"/>
            <a:chExt cx="8190403" cy="1244600"/>
          </a:xfrm>
        </p:grpSpPr>
        <p:sp>
          <p:nvSpPr>
            <p:cNvPr id="9" name="任意多边形: 形状 8"/>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sp>
          <p:nvSpPr>
            <p:cNvPr id="10" name="等腰三角形 9"/>
            <p:cNvSpPr/>
            <p:nvPr>
              <p:custDataLst>
                <p:tags r:id="rId4"/>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p>
          </p:txBody>
        </p:sp>
      </p:grpSp>
      <p:sp>
        <p:nvSpPr>
          <p:cNvPr id="2" name="标题 1"/>
          <p:cNvSpPr>
            <a:spLocks noGrp="1"/>
          </p:cNvSpPr>
          <p:nvPr userDrawn="1">
            <p:ph type="title" hasCustomPrompt="1"/>
            <p:custDataLst>
              <p:tags r:id="rId5"/>
            </p:custDataLst>
          </p:nvPr>
        </p:nvSpPr>
        <p:spPr>
          <a:xfrm>
            <a:off x="693043" y="841128"/>
            <a:ext cx="8694539" cy="446885"/>
          </a:xfrm>
        </p:spPr>
        <p:txBody>
          <a:bodyPr>
            <a:normAutofit/>
          </a:bodyPr>
          <a:lstStyle>
            <a:lvl1pPr>
              <a:defRPr sz="1820" b="1" spc="200" baseline="0">
                <a:solidFill>
                  <a:schemeClr val="tx1">
                    <a:lumMod val="85000"/>
                    <a:lumOff val="15000"/>
                  </a:schemeClr>
                </a:solidFill>
                <a:latin typeface="Arial" panose="020B0604020202020204" pitchFamily="34" charset="0"/>
                <a:ea typeface="微软雅黑" panose="020B0503020204020204" pitchFamily="34" charset="-122"/>
              </a:defRPr>
            </a:lvl1pPr>
          </a:lstStyle>
          <a:p>
            <a:r>
              <a:rPr lang="zh-CN" altLang="en-US"/>
              <a:t>单击此处添加标题</a:t>
            </a:r>
            <a:endParaRPr lang="zh-CN" altLang="en-US" dirty="0"/>
          </a:p>
        </p:txBody>
      </p:sp>
      <p:sp>
        <p:nvSpPr>
          <p:cNvPr id="3" name="日期占位符 2"/>
          <p:cNvSpPr>
            <a:spLocks noGrp="1"/>
          </p:cNvSpPr>
          <p:nvPr userDrawn="1">
            <p:ph type="dt" sz="half" idx="10"/>
            <p:custDataLst>
              <p:tags r:id="rId6"/>
            </p:custDataLst>
          </p:nvPr>
        </p:nvSpPr>
        <p:spPr>
          <a:xfrm>
            <a:off x="493602" y="6349833"/>
            <a:ext cx="2700000" cy="316800"/>
          </a:xfrm>
        </p:spPr>
        <p:txBody>
          <a:bodyPr/>
          <a:lstStyle>
            <a:lvl1pPr>
              <a:defRPr baseline="0">
                <a:latin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7"/>
            </p:custDataLst>
          </p:nvPr>
        </p:nvSpPr>
        <p:spPr>
          <a:xfrm>
            <a:off x="3060314" y="6349833"/>
            <a:ext cx="3960000" cy="316800"/>
          </a:xfrm>
        </p:spPr>
        <p:txBody>
          <a:bodyPr/>
          <a:lstStyle>
            <a:lvl1pPr>
              <a:defRPr baseline="0">
                <a:latin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8"/>
            </p:custDataLst>
          </p:nvPr>
        </p:nvSpPr>
        <p:spPr>
          <a:xfrm>
            <a:off x="6885653" y="6349833"/>
            <a:ext cx="2700000" cy="316800"/>
          </a:xfrm>
        </p:spPr>
        <p:txBody>
          <a:bodyPr/>
          <a:lstStyle>
            <a:lvl1pPr>
              <a:defRPr baseline="0">
                <a:latin typeface="微软雅黑" panose="020B0503020204020204" pitchFamily="34"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相框">
    <p:bg>
      <p:bgPr>
        <a:solidFill>
          <a:schemeClr val="tx2"/>
        </a:solidFill>
        <a:effectLst/>
      </p:bgPr>
    </p:bg>
    <p:spTree>
      <p:nvGrpSpPr>
        <p:cNvPr id="1" name=""/>
        <p:cNvGrpSpPr/>
        <p:nvPr/>
      </p:nvGrpSpPr>
      <p:grpSpPr>
        <a:xfrm>
          <a:off x="0" y="0"/>
          <a:ext cx="0" cy="0"/>
          <a:chOff x="0" y="0"/>
          <a:chExt cx="0" cy="0"/>
        </a:xfrm>
      </p:grpSpPr>
      <p:sp>
        <p:nvSpPr>
          <p:cNvPr id="8" name="矩形 7"/>
          <p:cNvSpPr/>
          <p:nvPr userDrawn="1">
            <p:custDataLst>
              <p:tags r:id="rId2"/>
            </p:custDataLst>
          </p:nvPr>
        </p:nvSpPr>
        <p:spPr>
          <a:xfrm>
            <a:off x="242040" y="304165"/>
            <a:ext cx="9596546" cy="624967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latin typeface="Arial" panose="020B0604020202020204" pitchFamily="34" charset="0"/>
              <a:ea typeface="微软雅黑" panose="020B0503020204020204" pitchFamily="34" charset="-122"/>
            </a:endParaRPr>
          </a:p>
        </p:txBody>
      </p:sp>
      <p:grpSp>
        <p:nvGrpSpPr>
          <p:cNvPr id="11" name="组合 10"/>
          <p:cNvGrpSpPr/>
          <p:nvPr userDrawn="1">
            <p:custDataLst>
              <p:tags r:id="rId3"/>
            </p:custDataLst>
          </p:nvPr>
        </p:nvGrpSpPr>
        <p:grpSpPr>
          <a:xfrm rot="16200000">
            <a:off x="9103015" y="431133"/>
            <a:ext cx="610088" cy="757622"/>
            <a:chOff x="10608342" y="5053054"/>
            <a:chExt cx="1583658" cy="1966165"/>
          </a:xfrm>
        </p:grpSpPr>
        <p:sp>
          <p:nvSpPr>
            <p:cNvPr id="12" name="任意多边形: 形状 11"/>
            <p:cNvSpPr/>
            <p:nvPr>
              <p:custDataLst>
                <p:tags r:id="rId4"/>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sp>
          <p:nvSpPr>
            <p:cNvPr id="13" name="等腰三角形 12"/>
            <p:cNvSpPr/>
            <p:nvPr>
              <p:custDataLst>
                <p:tags r:id="rId5"/>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grpSp>
      <p:grpSp>
        <p:nvGrpSpPr>
          <p:cNvPr id="14" name="组合 13"/>
          <p:cNvGrpSpPr/>
          <p:nvPr userDrawn="1">
            <p:custDataLst>
              <p:tags r:id="rId6"/>
            </p:custDataLst>
          </p:nvPr>
        </p:nvGrpSpPr>
        <p:grpSpPr>
          <a:xfrm rot="5400000">
            <a:off x="366998" y="5664168"/>
            <a:ext cx="610088" cy="757622"/>
            <a:chOff x="10608342" y="5053054"/>
            <a:chExt cx="1583658" cy="1966165"/>
          </a:xfrm>
        </p:grpSpPr>
        <p:sp>
          <p:nvSpPr>
            <p:cNvPr id="16" name="任意多边形: 形状 15"/>
            <p:cNvSpPr/>
            <p:nvPr>
              <p:custDataLst>
                <p:tags r:id="rId7"/>
              </p:custDataLst>
            </p:nvPr>
          </p:nvSpPr>
          <p:spPr>
            <a:xfrm rot="697528">
              <a:off x="10608342" y="5053054"/>
              <a:ext cx="1399913" cy="1966165"/>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sp>
          <p:nvSpPr>
            <p:cNvPr id="17" name="等腰三角形 16"/>
            <p:cNvSpPr/>
            <p:nvPr>
              <p:custDataLst>
                <p:tags r:id="rId8"/>
              </p:custDataLst>
            </p:nvPr>
          </p:nvSpPr>
          <p:spPr>
            <a:xfrm>
              <a:off x="10960100" y="5207000"/>
              <a:ext cx="1231900" cy="165100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grpSp>
      <p:sp>
        <p:nvSpPr>
          <p:cNvPr id="2" name="标题 1"/>
          <p:cNvSpPr>
            <a:spLocks noGrp="1"/>
          </p:cNvSpPr>
          <p:nvPr>
            <p:ph type="title" hasCustomPrompt="1"/>
            <p:custDataLst>
              <p:tags r:id="rId9"/>
            </p:custDataLst>
          </p:nvPr>
        </p:nvSpPr>
        <p:spPr>
          <a:xfrm>
            <a:off x="1059656" y="1311857"/>
            <a:ext cx="7959328" cy="598289"/>
          </a:xfrm>
        </p:spPr>
        <p:txBody>
          <a:bodyPr anchor="ctr"/>
          <a:lstStyle>
            <a:lvl1pPr>
              <a:defRPr sz="264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7" name="内容占位符 6"/>
          <p:cNvSpPr>
            <a:spLocks noGrp="1"/>
          </p:cNvSpPr>
          <p:nvPr>
            <p:ph sz="quarter" idx="13" hasCustomPrompt="1"/>
            <p:custDataLst>
              <p:tags r:id="rId10"/>
            </p:custDataLst>
          </p:nvPr>
        </p:nvSpPr>
        <p:spPr>
          <a:xfrm>
            <a:off x="1059254" y="2461915"/>
            <a:ext cx="7959493" cy="2848570"/>
          </a:xfrm>
        </p:spPr>
        <p:txBody>
          <a:bodyPr>
            <a:normAutofit/>
          </a:bodyPr>
          <a:lstStyle>
            <a:lvl1pPr marL="0" indent="0">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a:defRPr baseline="0">
                <a:solidFill>
                  <a:schemeClr val="tx1"/>
                </a:solidFill>
                <a:latin typeface="微软雅黑" panose="020B0503020204020204" pitchFamily="34" charset="-122"/>
                <a:ea typeface="微软雅黑" panose="020B0503020204020204" pitchFamily="34" charset="-122"/>
              </a:defRPr>
            </a:lvl2pPr>
            <a:lvl3pPr>
              <a:defRPr baseline="0">
                <a:solidFill>
                  <a:schemeClr val="tx1"/>
                </a:solidFill>
                <a:latin typeface="微软雅黑" panose="020B0503020204020204" pitchFamily="34" charset="-122"/>
                <a:ea typeface="微软雅黑" panose="020B0503020204020204" pitchFamily="34" charset="-122"/>
              </a:defRPr>
            </a:lvl3pPr>
            <a:lvl4pPr>
              <a:defRPr baseline="0">
                <a:solidFill>
                  <a:schemeClr val="tx1"/>
                </a:solidFill>
                <a:latin typeface="微软雅黑" panose="020B0503020204020204" pitchFamily="34" charset="-122"/>
                <a:ea typeface="微软雅黑" panose="020B0503020204020204" pitchFamily="34" charset="-122"/>
              </a:defRPr>
            </a:lvl4pPr>
            <a:lvl5pPr>
              <a:defRPr baseline="0">
                <a:solidFill>
                  <a:schemeClr val="tx1"/>
                </a:solidFill>
                <a:latin typeface="微软雅黑" panose="020B0503020204020204" pitchFamily="34" charset="-122"/>
                <a:ea typeface="微软雅黑" panose="020B0503020204020204" pitchFamily="34" charset="-122"/>
              </a:defRPr>
            </a:lvl5pPr>
          </a:lstStyle>
          <a:p>
            <a:pPr lvl="0"/>
            <a:r>
              <a:rPr lang="zh-CN" altLang="en-US"/>
              <a:t>单击此处添加文本</a:t>
            </a:r>
            <a:endParaRPr lang="zh-CN" altLang="en-US" dirty="0"/>
          </a:p>
        </p:txBody>
      </p:sp>
      <p:sp>
        <p:nvSpPr>
          <p:cNvPr id="3" name="日期占位符 2"/>
          <p:cNvSpPr>
            <a:spLocks noGrp="1"/>
          </p:cNvSpPr>
          <p:nvPr>
            <p:ph type="dt" sz="half" idx="10"/>
            <p:custDataLst>
              <p:tags r:id="rId11"/>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灯片编号占位符 4"/>
          <p:cNvSpPr>
            <a:spLocks noGrp="1"/>
          </p:cNvSpPr>
          <p:nvPr>
            <p:ph type="sldNum" sz="quarter" idx="12"/>
            <p:custDataLst>
              <p:tags r:id="rId12"/>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4" name="页脚占位符 3"/>
          <p:cNvSpPr>
            <a:spLocks noGrp="1"/>
          </p:cNvSpPr>
          <p:nvPr>
            <p:ph type="ftr" sz="quarter" idx="11"/>
            <p:custDataLst>
              <p:tags r:id="rId13"/>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左右">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1" y="0"/>
            <a:ext cx="3988147" cy="6858635"/>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490" dirty="0">
              <a:latin typeface="Arial" panose="020B0604020202020204" pitchFamily="34" charset="0"/>
              <a:ea typeface="微软雅黑" panose="020B0503020204020204" pitchFamily="34" charset="-122"/>
              <a:sym typeface="+mn-ea"/>
            </a:endParaRPr>
          </a:p>
        </p:txBody>
      </p:sp>
      <p:sp>
        <p:nvSpPr>
          <p:cNvPr id="2" name="标题 1"/>
          <p:cNvSpPr>
            <a:spLocks noGrp="1"/>
          </p:cNvSpPr>
          <p:nvPr userDrawn="1">
            <p:ph type="title" hasCustomPrompt="1"/>
            <p:custDataLst>
              <p:tags r:id="rId3"/>
            </p:custDataLst>
          </p:nvPr>
        </p:nvSpPr>
        <p:spPr>
          <a:xfrm>
            <a:off x="482203" y="846771"/>
            <a:ext cx="3274219" cy="729258"/>
          </a:xfrm>
        </p:spPr>
        <p:txBody>
          <a:bodyPr anchor="ctr">
            <a:normAutofit/>
          </a:bodyPr>
          <a:lstStyle>
            <a:lvl1pPr>
              <a:defRPr sz="264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4"/>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485180" y="2118424"/>
            <a:ext cx="3271242" cy="3384352"/>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内容占位符 8"/>
          <p:cNvSpPr>
            <a:spLocks noGrp="1"/>
          </p:cNvSpPr>
          <p:nvPr userDrawn="1">
            <p:ph sz="quarter" idx="14"/>
            <p:custDataLst>
              <p:tags r:id="rId8"/>
            </p:custDataLst>
          </p:nvPr>
        </p:nvSpPr>
        <p:spPr>
          <a:xfrm>
            <a:off x="4217790" y="1210497"/>
            <a:ext cx="5357813" cy="4206823"/>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tx1">
                    <a:lumMod val="75000"/>
                  </a:schemeClr>
                </a:solidFill>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a:sym typeface="+mn-ea"/>
              </a:rPr>
              <a:t>第</a:t>
            </a:r>
            <a:r>
              <a:rPr lang="zh-CN" altLang="en-US"/>
              <a:t>二级</a:t>
            </a:r>
            <a:endParaRPr lang="zh-CN" altLang="en-US"/>
          </a:p>
          <a:p>
            <a:pPr lvl="2"/>
            <a:r>
              <a:rPr lang="zh-CN" altLang="en-US">
                <a:sym typeface="+mn-ea"/>
              </a:rPr>
              <a:t>第</a:t>
            </a:r>
            <a:r>
              <a:rPr lang="zh-CN" altLang="en-US"/>
              <a:t>三级</a:t>
            </a:r>
            <a:endParaRPr lang="zh-CN" altLang="en-US"/>
          </a:p>
          <a:p>
            <a:pPr lvl="3"/>
            <a:r>
              <a:rPr lang="zh-CN" altLang="en-US">
                <a:sym typeface="+mn-ea"/>
              </a:rPr>
              <a:t>第</a:t>
            </a:r>
            <a:r>
              <a:rPr lang="zh-CN" altLang="en-US"/>
              <a:t>四级</a:t>
            </a:r>
            <a:endParaRPr lang="zh-CN" altLang="en-US"/>
          </a:p>
          <a:p>
            <a:pPr lvl="4"/>
            <a:r>
              <a:rPr lang="zh-CN" altLang="en-US">
                <a:sym typeface="+mn-ea"/>
              </a:rPr>
              <a:t>第</a:t>
            </a:r>
            <a:r>
              <a:rPr lang="zh-CN" altLang="en-US"/>
              <a:t>五级</a:t>
            </a:r>
            <a:endParaRPr lang="zh-CN" altLang="en-US" dirty="0"/>
          </a:p>
        </p:txBody>
      </p:sp>
      <p:grpSp>
        <p:nvGrpSpPr>
          <p:cNvPr id="11" name="组合 10"/>
          <p:cNvGrpSpPr/>
          <p:nvPr userDrawn="1">
            <p:custDataLst>
              <p:tags r:id="rId9"/>
            </p:custDataLst>
          </p:nvPr>
        </p:nvGrpSpPr>
        <p:grpSpPr>
          <a:xfrm>
            <a:off x="0" y="0"/>
            <a:ext cx="3988147" cy="769938"/>
            <a:chOff x="-1" y="0"/>
            <a:chExt cx="4823460" cy="769938"/>
          </a:xfrm>
        </p:grpSpPr>
        <p:sp>
          <p:nvSpPr>
            <p:cNvPr id="12" name="任意多边形: 形状 11"/>
            <p:cNvSpPr/>
            <p:nvPr>
              <p:custDataLst>
                <p:tags r:id="rId10"/>
              </p:custDataLst>
            </p:nvPr>
          </p:nvSpPr>
          <p:spPr>
            <a:xfrm rot="10800000">
              <a:off x="0" y="0"/>
              <a:ext cx="4823459" cy="769938"/>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ea typeface="微软雅黑" panose="020B0503020204020204" pitchFamily="34" charset="-122"/>
              </a:endParaRPr>
            </a:p>
          </p:txBody>
        </p:sp>
        <p:sp>
          <p:nvSpPr>
            <p:cNvPr id="14" name="等腰三角形 13"/>
            <p:cNvSpPr/>
            <p:nvPr>
              <p:custDataLst>
                <p:tags r:id="rId11"/>
              </p:custDataLst>
            </p:nvPr>
          </p:nvSpPr>
          <p:spPr>
            <a:xfrm rot="10800000">
              <a:off x="-1" y="0"/>
              <a:ext cx="3754576" cy="562171"/>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solidFill>
                  <a:schemeClr val="tx1">
                    <a:lumMod val="85000"/>
                    <a:lumOff val="15000"/>
                  </a:schemeClr>
                </a:solidFill>
                <a:ea typeface="微软雅黑" panose="020B0503020204020204" pitchFamily="34" charset="-122"/>
              </a:endParaRPr>
            </a:p>
          </p:txBody>
        </p:sp>
      </p:gr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上下">
    <p:spTree>
      <p:nvGrpSpPr>
        <p:cNvPr id="1" name=""/>
        <p:cNvGrpSpPr/>
        <p:nvPr/>
      </p:nvGrpSpPr>
      <p:grpSpPr>
        <a:xfrm>
          <a:off x="0" y="0"/>
          <a:ext cx="0" cy="0"/>
          <a:chOff x="0" y="0"/>
          <a:chExt cx="0" cy="0"/>
        </a:xfrm>
      </p:grpSpPr>
      <p:sp>
        <p:nvSpPr>
          <p:cNvPr id="13" name="矩形 12"/>
          <p:cNvSpPr/>
          <p:nvPr userDrawn="1">
            <p:custDataLst>
              <p:tags r:id="rId2"/>
            </p:custDataLst>
          </p:nvPr>
        </p:nvSpPr>
        <p:spPr>
          <a:xfrm>
            <a:off x="0" y="0"/>
            <a:ext cx="10080625" cy="2664000"/>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490">
              <a:latin typeface="Arial" panose="020B0604020202020204" pitchFamily="34" charset="0"/>
              <a:ea typeface="微软雅黑" panose="020B0503020204020204" pitchFamily="34" charset="-122"/>
              <a:sym typeface="+mn-ea"/>
            </a:endParaRPr>
          </a:p>
        </p:txBody>
      </p:sp>
      <p:sp>
        <p:nvSpPr>
          <p:cNvPr id="2" name="标题 1"/>
          <p:cNvSpPr>
            <a:spLocks noGrp="1"/>
          </p:cNvSpPr>
          <p:nvPr userDrawn="1">
            <p:ph type="title"/>
            <p:custDataLst>
              <p:tags r:id="rId3"/>
            </p:custDataLst>
          </p:nvPr>
        </p:nvSpPr>
        <p:spPr>
          <a:xfrm>
            <a:off x="506017" y="835439"/>
            <a:ext cx="9075539" cy="517922"/>
          </a:xfrm>
        </p:spPr>
        <p:txBody>
          <a:bodyPr anchor="ctr"/>
          <a:lstStyle>
            <a:lvl1pPr algn="ctr">
              <a:defRPr sz="297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4"/>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5"/>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6"/>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7"/>
            </p:custDataLst>
          </p:nvPr>
        </p:nvSpPr>
        <p:spPr>
          <a:xfrm>
            <a:off x="506016" y="1731297"/>
            <a:ext cx="9075188" cy="684609"/>
          </a:xfrm>
        </p:spPr>
        <p:txBody>
          <a:bodyPr>
            <a:normAutofit/>
          </a:bodyPr>
          <a:lstStyle>
            <a:lvl1pPr marL="0" indent="0" algn="ctr">
              <a:lnSpc>
                <a:spcPct val="130000"/>
              </a:lnSpc>
              <a:spcBef>
                <a:spcPts val="0"/>
              </a:spcBef>
              <a:spcAft>
                <a:spcPts val="1000"/>
              </a:spcAft>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9" name="内容占位符 8"/>
          <p:cNvSpPr>
            <a:spLocks noGrp="1"/>
          </p:cNvSpPr>
          <p:nvPr userDrawn="1">
            <p:ph sz="quarter" idx="14"/>
            <p:custDataLst>
              <p:tags r:id="rId8"/>
            </p:custDataLst>
          </p:nvPr>
        </p:nvSpPr>
        <p:spPr>
          <a:xfrm>
            <a:off x="506657" y="3105068"/>
            <a:ext cx="9066609" cy="2836664"/>
          </a:xfrm>
        </p:spPr>
        <p:txBody>
          <a:bodyPr>
            <a:normAutofit/>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grpSp>
        <p:nvGrpSpPr>
          <p:cNvPr id="12" name="组合 11"/>
          <p:cNvGrpSpPr/>
          <p:nvPr userDrawn="1">
            <p:custDataLst>
              <p:tags r:id="rId9"/>
            </p:custDataLst>
          </p:nvPr>
        </p:nvGrpSpPr>
        <p:grpSpPr>
          <a:xfrm flipV="1">
            <a:off x="4896304" y="0"/>
            <a:ext cx="5184321" cy="812800"/>
            <a:chOff x="4001597" y="5613400"/>
            <a:chExt cx="8190403" cy="1244600"/>
          </a:xfrm>
        </p:grpSpPr>
        <p:sp>
          <p:nvSpPr>
            <p:cNvPr id="14" name="任意多边形: 形状 13"/>
            <p:cNvSpPr/>
            <p:nvPr>
              <p:custDataLst>
                <p:tags r:id="rId10"/>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sp>
          <p:nvSpPr>
            <p:cNvPr id="15" name="等腰三角形 14"/>
            <p:cNvSpPr/>
            <p:nvPr>
              <p:custDataLst>
                <p:tags r:id="rId11"/>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a:xfrm>
            <a:off x="504826" y="274638"/>
            <a:ext cx="9072563" cy="1143000"/>
          </a:xfrm>
          <a:prstGeom prst="rect">
            <a:avLst/>
          </a:prstGeom>
        </p:spPr>
        <p:txBody>
          <a:bodyPr/>
          <a:lstStyle/>
          <a:p>
            <a:r>
              <a:rPr lang="zh-TW" altLang="en-US" noProof="1" smtClean="0"/>
              <a:t>按一下以編輯母片標題樣式</a:t>
            </a:r>
            <a:endParaRPr lang="zh-TW" altLang="en-US" noProof="1"/>
          </a:p>
        </p:txBody>
      </p:sp>
      <p:sp>
        <p:nvSpPr>
          <p:cNvPr id="3" name="內容版面配置區 2"/>
          <p:cNvSpPr>
            <a:spLocks noGrp="1"/>
          </p:cNvSpPr>
          <p:nvPr>
            <p:ph sz="half" idx="1"/>
          </p:nvPr>
        </p:nvSpPr>
        <p:spPr>
          <a:xfrm>
            <a:off x="504825" y="1600202"/>
            <a:ext cx="4459288"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
        <p:nvSpPr>
          <p:cNvPr id="4" name="內容版面配置區 3"/>
          <p:cNvSpPr>
            <a:spLocks noGrp="1"/>
          </p:cNvSpPr>
          <p:nvPr>
            <p:ph sz="half" idx="2"/>
          </p:nvPr>
        </p:nvSpPr>
        <p:spPr>
          <a:xfrm>
            <a:off x="5116514" y="1600202"/>
            <a:ext cx="4460875"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下上">
    <p:spTree>
      <p:nvGrpSpPr>
        <p:cNvPr id="1" name=""/>
        <p:cNvGrpSpPr/>
        <p:nvPr/>
      </p:nvGrpSpPr>
      <p:grpSpPr>
        <a:xfrm>
          <a:off x="0" y="0"/>
          <a:ext cx="0" cy="0"/>
          <a:chOff x="0" y="0"/>
          <a:chExt cx="0" cy="0"/>
        </a:xfrm>
      </p:grpSpPr>
      <p:grpSp>
        <p:nvGrpSpPr>
          <p:cNvPr id="12" name="组合 11"/>
          <p:cNvGrpSpPr/>
          <p:nvPr userDrawn="1">
            <p:custDataLst>
              <p:tags r:id="rId2"/>
            </p:custDataLst>
          </p:nvPr>
        </p:nvGrpSpPr>
        <p:grpSpPr>
          <a:xfrm flipV="1">
            <a:off x="4896304" y="0"/>
            <a:ext cx="5184321" cy="812800"/>
            <a:chOff x="4001597" y="5613400"/>
            <a:chExt cx="8190403" cy="1244600"/>
          </a:xfrm>
        </p:grpSpPr>
        <p:sp>
          <p:nvSpPr>
            <p:cNvPr id="14" name="任意多边形: 形状 13"/>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latin typeface="Arial" panose="020B0604020202020204" pitchFamily="34" charset="0"/>
                <a:ea typeface="微软雅黑" panose="020B0503020204020204" pitchFamily="34" charset="-122"/>
              </a:endParaRPr>
            </a:p>
          </p:txBody>
        </p:sp>
        <p:sp>
          <p:nvSpPr>
            <p:cNvPr id="15" name="等腰三角形 14"/>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grpSp>
      <p:sp>
        <p:nvSpPr>
          <p:cNvPr id="13" name="矩形 12"/>
          <p:cNvSpPr/>
          <p:nvPr userDrawn="1">
            <p:custDataLst>
              <p:tags r:id="rId5"/>
            </p:custDataLst>
          </p:nvPr>
        </p:nvSpPr>
        <p:spPr>
          <a:xfrm>
            <a:off x="0" y="5041903"/>
            <a:ext cx="10080625" cy="1828799"/>
          </a:xfrm>
          <a:prstGeom prst="rect">
            <a:avLst/>
          </a:prstGeom>
          <a:solidFill>
            <a:schemeClr val="tx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490">
              <a:ea typeface="微软雅黑" panose="020B0503020204020204" pitchFamily="34" charset="-122"/>
              <a:sym typeface="+mn-ea"/>
            </a:endParaRPr>
          </a:p>
        </p:txBody>
      </p:sp>
      <p:sp>
        <p:nvSpPr>
          <p:cNvPr id="2" name="标题 1"/>
          <p:cNvSpPr>
            <a:spLocks noGrp="1"/>
          </p:cNvSpPr>
          <p:nvPr userDrawn="1">
            <p:ph type="title"/>
            <p:custDataLst>
              <p:tags r:id="rId6"/>
            </p:custDataLst>
          </p:nvPr>
        </p:nvSpPr>
        <p:spPr>
          <a:xfrm>
            <a:off x="499831" y="718227"/>
            <a:ext cx="9075713" cy="467279"/>
          </a:xfrm>
        </p:spPr>
        <p:txBody>
          <a:bodyPr anchor="ctr"/>
          <a:lstStyle>
            <a:lvl1pPr algn="ctr">
              <a:lnSpc>
                <a:spcPct val="100000"/>
              </a:lnSpc>
              <a:defRPr sz="2645"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3" name="日期占位符 2"/>
          <p:cNvSpPr>
            <a:spLocks noGrp="1"/>
          </p:cNvSpPr>
          <p:nvPr userDrawn="1">
            <p:ph type="dt" sz="half" idx="10"/>
            <p:custDataLst>
              <p:tags r:id="rId7"/>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8"/>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9"/>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内容占位符 6"/>
          <p:cNvSpPr>
            <a:spLocks noGrp="1"/>
          </p:cNvSpPr>
          <p:nvPr userDrawn="1">
            <p:ph sz="quarter" idx="13"/>
            <p:custDataLst>
              <p:tags r:id="rId10"/>
            </p:custDataLst>
          </p:nvPr>
        </p:nvSpPr>
        <p:spPr>
          <a:xfrm>
            <a:off x="500093" y="1959253"/>
            <a:ext cx="9087446" cy="2655094"/>
          </a:xfrm>
        </p:spPr>
        <p:txBody>
          <a:bodyPr>
            <a:normAutofit/>
          </a:bodyPr>
          <a:lstStyle>
            <a:lvl1pPr marL="0"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1pPr>
            <a:lvl2pPr marL="37782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2pPr>
            <a:lvl3pPr marL="75628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3pPr>
            <a:lvl4pPr marL="1134110"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4pPr>
            <a:lvl5pPr marL="1511935" indent="0">
              <a:lnSpc>
                <a:spcPct val="130000"/>
              </a:lnSpc>
              <a:spcAft>
                <a:spcPts val="1000"/>
              </a:spcAft>
              <a:buFont typeface="Arial" panose="020B0604020202020204" pitchFamily="34" charset="0"/>
              <a:buNone/>
              <a:defRPr sz="1325" u="none" strike="noStrike" kern="1200" cap="none" spc="0" normalizeH="0" baseline="0">
                <a:solidFill>
                  <a:schemeClr val="tx1">
                    <a:lumMod val="85000"/>
                    <a:lumOff val="15000"/>
                  </a:schemeClr>
                </a:solidFill>
                <a:latin typeface="Arial" panose="020B0604020202020204" pitchFamily="34" charset="0"/>
                <a:ea typeface="微软雅黑" panose="020B0503020204020204" pitchFamily="34" charset="-122"/>
              </a:defRPr>
            </a:lvl5pPr>
          </a:lstStyle>
          <a:p>
            <a:pPr lvl="0"/>
            <a:r>
              <a:rPr lang="zh-CN" altLang="en-US" dirty="0"/>
              <a:t>单击此处编辑母版文本样式</a:t>
            </a:r>
            <a:endParaRPr lang="zh-CN" altLang="en-US" dirty="0"/>
          </a:p>
          <a:p>
            <a:pPr lvl="1"/>
            <a:r>
              <a:rPr lang="zh-CN" altLang="en-US" dirty="0">
                <a:sym typeface="+mn-ea"/>
              </a:rPr>
              <a:t>第</a:t>
            </a:r>
            <a:r>
              <a:rPr lang="zh-CN" altLang="en-US" dirty="0"/>
              <a:t>二级</a:t>
            </a:r>
            <a:endParaRPr lang="zh-CN" altLang="en-US" dirty="0"/>
          </a:p>
          <a:p>
            <a:pPr lvl="2"/>
            <a:r>
              <a:rPr lang="zh-CN" altLang="en-US" dirty="0">
                <a:sym typeface="+mn-ea"/>
              </a:rPr>
              <a:t>第</a:t>
            </a:r>
            <a:r>
              <a:rPr lang="zh-CN" altLang="en-US" dirty="0"/>
              <a:t>三级</a:t>
            </a:r>
            <a:endParaRPr lang="zh-CN" altLang="en-US" dirty="0"/>
          </a:p>
          <a:p>
            <a:pPr lvl="3"/>
            <a:r>
              <a:rPr lang="zh-CN" altLang="en-US" dirty="0">
                <a:sym typeface="+mn-ea"/>
              </a:rPr>
              <a:t>第</a:t>
            </a:r>
            <a:r>
              <a:rPr lang="zh-CN" altLang="en-US" dirty="0"/>
              <a:t>四级</a:t>
            </a:r>
            <a:endParaRPr lang="zh-CN" altLang="en-US" dirty="0"/>
          </a:p>
          <a:p>
            <a:pPr lvl="4"/>
            <a:r>
              <a:rPr lang="zh-CN" altLang="en-US" dirty="0">
                <a:sym typeface="+mn-ea"/>
              </a:rPr>
              <a:t>第</a:t>
            </a:r>
            <a:r>
              <a:rPr lang="zh-CN" altLang="en-US" dirty="0"/>
              <a:t>五级</a:t>
            </a:r>
            <a:endParaRPr lang="zh-CN" altLang="en-US" dirty="0"/>
          </a:p>
        </p:txBody>
      </p:sp>
      <p:sp>
        <p:nvSpPr>
          <p:cNvPr id="9" name="文本占位符 8"/>
          <p:cNvSpPr>
            <a:spLocks noGrp="1"/>
          </p:cNvSpPr>
          <p:nvPr userDrawn="1">
            <p:ph type="body" sz="quarter" idx="14"/>
            <p:custDataLst>
              <p:tags r:id="rId11"/>
            </p:custDataLst>
          </p:nvPr>
        </p:nvSpPr>
        <p:spPr>
          <a:xfrm>
            <a:off x="491134" y="5267993"/>
            <a:ext cx="9096375" cy="836414"/>
          </a:xfrm>
        </p:spPr>
        <p:txBody>
          <a:bodyPr>
            <a:normAutofit/>
          </a:bodyPr>
          <a:lstStyle>
            <a:lvl1pPr marL="0" indent="0">
              <a:lnSpc>
                <a:spcPct val="130000"/>
              </a:lnSpc>
              <a:spcBef>
                <a:spcPts val="0"/>
              </a:spcBef>
              <a:spcAft>
                <a:spcPts val="1000"/>
              </a:spcAft>
              <a:buFont typeface="Arial" panose="020B0604020202020204" pitchFamily="34" charset="0"/>
              <a:buNone/>
              <a:defRPr sz="1325" u="none" strike="noStrike" kern="1200" cap="none" spc="0" normalizeH="0" baseline="0">
                <a:solidFill>
                  <a:schemeClr val="bg1"/>
                </a:solidFill>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导航">
    <p:spTree>
      <p:nvGrpSpPr>
        <p:cNvPr id="1" name=""/>
        <p:cNvGrpSpPr/>
        <p:nvPr/>
      </p:nvGrpSpPr>
      <p:grpSpPr>
        <a:xfrm>
          <a:off x="0" y="0"/>
          <a:ext cx="0" cy="0"/>
          <a:chOff x="0" y="0"/>
          <a:chExt cx="0" cy="0"/>
        </a:xfrm>
      </p:grpSpPr>
      <p:grpSp>
        <p:nvGrpSpPr>
          <p:cNvPr id="16" name="组合 15"/>
          <p:cNvGrpSpPr/>
          <p:nvPr userDrawn="1">
            <p:custDataLst>
              <p:tags r:id="rId2"/>
            </p:custDataLst>
          </p:nvPr>
        </p:nvGrpSpPr>
        <p:grpSpPr>
          <a:xfrm>
            <a:off x="3308612" y="6045200"/>
            <a:ext cx="6772013" cy="812800"/>
            <a:chOff x="4001597" y="5613400"/>
            <a:chExt cx="8190403" cy="1244600"/>
          </a:xfrm>
        </p:grpSpPr>
        <p:sp>
          <p:nvSpPr>
            <p:cNvPr id="17" name="任意多边形: 形状 16"/>
            <p:cNvSpPr/>
            <p:nvPr>
              <p:custDataLst>
                <p:tags r:id="rId3"/>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latin typeface="Arial" panose="020B0604020202020204" pitchFamily="34" charset="0"/>
                <a:ea typeface="微软雅黑" panose="020B0503020204020204" pitchFamily="34" charset="-122"/>
              </a:endParaRPr>
            </a:p>
          </p:txBody>
        </p:sp>
        <p:sp>
          <p:nvSpPr>
            <p:cNvPr id="18" name="等腰三角形 17"/>
            <p:cNvSpPr/>
            <p:nvPr>
              <p:custDataLst>
                <p:tags r:id="rId4"/>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ea typeface="微软雅黑" panose="020B0503020204020204" pitchFamily="34" charset="-122"/>
              </a:endParaRPr>
            </a:p>
          </p:txBody>
        </p:sp>
      </p:grpSp>
      <p:sp>
        <p:nvSpPr>
          <p:cNvPr id="15" name="矩形 14"/>
          <p:cNvSpPr/>
          <p:nvPr userDrawn="1">
            <p:custDataLst>
              <p:tags r:id="rId5"/>
            </p:custDataLst>
          </p:nvPr>
        </p:nvSpPr>
        <p:spPr>
          <a:xfrm>
            <a:off x="0" y="0"/>
            <a:ext cx="10080625" cy="914407"/>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en-US" altLang="zh-CN" sz="1490">
              <a:solidFill>
                <a:schemeClr val="bg1"/>
              </a:solidFill>
              <a:latin typeface="Viner Hand ITC" panose="03070502030502020203" charset="0"/>
              <a:ea typeface="微软雅黑" panose="020B0503020204020204" pitchFamily="34" charset="-122"/>
              <a:cs typeface="Viner Hand ITC" panose="03070502030502020203" charset="0"/>
              <a:sym typeface="+mn-ea"/>
            </a:endParaRPr>
          </a:p>
        </p:txBody>
      </p:sp>
      <p:sp>
        <p:nvSpPr>
          <p:cNvPr id="2" name="标题 1"/>
          <p:cNvSpPr>
            <a:spLocks noGrp="1"/>
          </p:cNvSpPr>
          <p:nvPr>
            <p:ph type="title"/>
            <p:custDataLst>
              <p:tags r:id="rId6"/>
            </p:custDataLst>
          </p:nvPr>
        </p:nvSpPr>
        <p:spPr>
          <a:xfrm>
            <a:off x="479227" y="275869"/>
            <a:ext cx="9126141" cy="365426"/>
          </a:xfrm>
        </p:spPr>
        <p:txBody>
          <a:bodyPr>
            <a:noAutofit/>
          </a:bodyPr>
          <a:lstStyle>
            <a:lvl1pPr>
              <a:lnSpc>
                <a:spcPct val="100000"/>
              </a:lnSpc>
              <a:defRPr sz="1985" b="1" u="none" strike="noStrike" kern="1200" cap="none" spc="0" normalizeH="0" baseline="0">
                <a:solidFill>
                  <a:schemeClr val="bg1"/>
                </a:solidFill>
                <a:uFillTx/>
                <a:latin typeface="Arial" panose="020B0604020202020204" pitchFamily="34" charset="0"/>
                <a:ea typeface="微软雅黑" panose="020B0503020204020204" pitchFamily="34" charset="-122"/>
              </a:defRPr>
            </a:lvl1pPr>
          </a:lstStyle>
          <a:p>
            <a:r>
              <a:rPr lang="zh-CN" altLang="en-US" dirty="0"/>
              <a:t>单击此处编辑母版标题样式</a:t>
            </a:r>
            <a:endParaRPr lang="zh-CN" altLang="en-US" dirty="0"/>
          </a:p>
        </p:txBody>
      </p:sp>
      <p:sp>
        <p:nvSpPr>
          <p:cNvPr id="7" name="内容占位符 6"/>
          <p:cNvSpPr>
            <a:spLocks noGrp="1"/>
          </p:cNvSpPr>
          <p:nvPr>
            <p:ph sz="quarter" idx="13"/>
            <p:custDataLst>
              <p:tags r:id="rId7"/>
            </p:custDataLst>
          </p:nvPr>
        </p:nvSpPr>
        <p:spPr>
          <a:xfrm>
            <a:off x="479228" y="1913822"/>
            <a:ext cx="4417219" cy="2393156"/>
          </a:xfrm>
        </p:spPr>
        <p:txBody>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3" name="日期占位符 2"/>
          <p:cNvSpPr>
            <a:spLocks noGrp="1"/>
          </p:cNvSpPr>
          <p:nvPr>
            <p:ph type="dt" sz="half" idx="10"/>
            <p:custDataLst>
              <p:tags r:id="rId8"/>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p:ph type="sldNum" sz="quarter" idx="12"/>
            <p:custDataLst>
              <p:tags r:id="rId10"/>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9" name="内容占位符 8"/>
          <p:cNvSpPr>
            <a:spLocks noGrp="1"/>
          </p:cNvSpPr>
          <p:nvPr>
            <p:ph sz="quarter" idx="14"/>
            <p:custDataLst>
              <p:tags r:id="rId11"/>
            </p:custDataLst>
          </p:nvPr>
        </p:nvSpPr>
        <p:spPr>
          <a:xfrm>
            <a:off x="5161360" y="1913822"/>
            <a:ext cx="4438055" cy="2393156"/>
          </a:xfrm>
        </p:spPr>
        <p:txBody>
          <a:bodyPr>
            <a:normAutofit/>
          </a:bodyPr>
          <a:lstStyle>
            <a:lvl1pPr marL="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vl2pPr marL="37782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2pPr>
            <a:lvl3pPr marL="75628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3pPr>
            <a:lvl4pPr marL="1134110"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4pPr>
            <a:lvl5pPr marL="1511935" indent="0">
              <a:lnSpc>
                <a:spcPct val="130000"/>
              </a:lnSpc>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5pPr>
          </a:lstStyle>
          <a:p>
            <a:pPr lvl="0"/>
            <a:r>
              <a:rPr lang="zh-CN" altLang="en-US"/>
              <a:t>单击此处编辑母版文本样式</a:t>
            </a:r>
            <a:endParaRPr lang="zh-CN" altLang="en-US"/>
          </a:p>
          <a:p>
            <a:pPr lvl="1"/>
            <a:r>
              <a:rPr lang="zh-CN" altLang="en-US" dirty="0">
                <a:sym typeface="+mn-ea"/>
              </a:rPr>
              <a:t>第</a:t>
            </a:r>
            <a:r>
              <a:rPr lang="zh-CN" altLang="en-US"/>
              <a:t>二级</a:t>
            </a:r>
            <a:endParaRPr lang="zh-CN" altLang="en-US"/>
          </a:p>
          <a:p>
            <a:pPr lvl="2"/>
            <a:r>
              <a:rPr lang="zh-CN" altLang="en-US" dirty="0">
                <a:sym typeface="+mn-ea"/>
              </a:rPr>
              <a:t>第</a:t>
            </a:r>
            <a:r>
              <a:rPr lang="zh-CN" altLang="en-US"/>
              <a:t>三级</a:t>
            </a:r>
            <a:endParaRPr lang="zh-CN" altLang="en-US"/>
          </a:p>
          <a:p>
            <a:pPr lvl="3"/>
            <a:r>
              <a:rPr lang="zh-CN" altLang="en-US" dirty="0">
                <a:sym typeface="+mn-ea"/>
              </a:rPr>
              <a:t>第</a:t>
            </a:r>
            <a:r>
              <a:rPr lang="zh-CN" altLang="en-US"/>
              <a:t>四级</a:t>
            </a:r>
            <a:endParaRPr lang="zh-CN" altLang="en-US"/>
          </a:p>
          <a:p>
            <a:pPr lvl="4"/>
            <a:r>
              <a:rPr lang="zh-CN" altLang="en-US" dirty="0">
                <a:sym typeface="+mn-ea"/>
              </a:rPr>
              <a:t>第</a:t>
            </a:r>
            <a:r>
              <a:rPr lang="zh-CN" altLang="en-US"/>
              <a:t>五级</a:t>
            </a:r>
            <a:endParaRPr lang="zh-CN" altLang="en-US"/>
          </a:p>
        </p:txBody>
      </p:sp>
      <p:sp>
        <p:nvSpPr>
          <p:cNvPr id="11" name="文本占位符 10"/>
          <p:cNvSpPr>
            <a:spLocks noGrp="1"/>
          </p:cNvSpPr>
          <p:nvPr>
            <p:ph type="body" sz="quarter" idx="15"/>
            <p:custDataLst>
              <p:tags r:id="rId12"/>
            </p:custDataLst>
          </p:nvPr>
        </p:nvSpPr>
        <p:spPr>
          <a:xfrm>
            <a:off x="473274" y="4884443"/>
            <a:ext cx="4417219" cy="645914"/>
          </a:xfrm>
        </p:spPr>
        <p:txBody>
          <a:bodyPr>
            <a:normAutofit/>
          </a:bodyPr>
          <a:lstStyle>
            <a:lvl1pPr marL="0" indent="0">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3"/>
            </p:custDataLst>
          </p:nvPr>
        </p:nvSpPr>
        <p:spPr>
          <a:xfrm>
            <a:off x="5170290" y="4880843"/>
            <a:ext cx="4438055" cy="645914"/>
          </a:xfrm>
        </p:spPr>
        <p:txBody>
          <a:bodyPr>
            <a:normAutofit/>
          </a:bodyPr>
          <a:lstStyle>
            <a:lvl1pPr marL="0" indent="0">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腰带">
    <p:bg>
      <p:bgPr>
        <a:solidFill>
          <a:schemeClr val="tx2"/>
        </a:soli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1386933"/>
            <a:ext cx="10080625" cy="4084136"/>
          </a:xfrm>
          <a:prstGeom prst="rect">
            <a:avLst/>
          </a:prstGeom>
          <a:solidFill>
            <a:schemeClr val="bg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sz="1490">
              <a:latin typeface="Arial" panose="020B0604020202020204" pitchFamily="34" charset="0"/>
              <a:ea typeface="微软雅黑" panose="020B0503020204020204" pitchFamily="34" charset="-122"/>
              <a:sym typeface="+mn-ea"/>
            </a:endParaRPr>
          </a:p>
        </p:txBody>
      </p:sp>
      <p:grpSp>
        <p:nvGrpSpPr>
          <p:cNvPr id="15" name="组合 14"/>
          <p:cNvGrpSpPr/>
          <p:nvPr userDrawn="1">
            <p:custDataLst>
              <p:tags r:id="rId3"/>
            </p:custDataLst>
          </p:nvPr>
        </p:nvGrpSpPr>
        <p:grpSpPr>
          <a:xfrm rot="10800000">
            <a:off x="1" y="2"/>
            <a:ext cx="4512655" cy="1529715"/>
            <a:chOff x="4001597" y="5613400"/>
            <a:chExt cx="8190403" cy="1244600"/>
          </a:xfrm>
        </p:grpSpPr>
        <p:sp>
          <p:nvSpPr>
            <p:cNvPr id="16" name="任意多边形: 形状 15"/>
            <p:cNvSpPr/>
            <p:nvPr>
              <p:custDataLst>
                <p:tags r:id="rId4"/>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sp>
          <p:nvSpPr>
            <p:cNvPr id="17" name="等腰三角形 16"/>
            <p:cNvSpPr/>
            <p:nvPr>
              <p:custDataLst>
                <p:tags r:id="rId5"/>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ea typeface="微软雅黑" panose="020B0503020204020204" pitchFamily="34" charset="-122"/>
              </a:endParaRPr>
            </a:p>
          </p:txBody>
        </p:sp>
      </p:grpSp>
      <p:grpSp>
        <p:nvGrpSpPr>
          <p:cNvPr id="18" name="组合 17"/>
          <p:cNvGrpSpPr/>
          <p:nvPr userDrawn="1">
            <p:custDataLst>
              <p:tags r:id="rId6"/>
            </p:custDataLst>
          </p:nvPr>
        </p:nvGrpSpPr>
        <p:grpSpPr>
          <a:xfrm>
            <a:off x="5567971" y="5323842"/>
            <a:ext cx="4512655" cy="1529715"/>
            <a:chOff x="4001597" y="5613400"/>
            <a:chExt cx="8190403" cy="1244600"/>
          </a:xfrm>
        </p:grpSpPr>
        <p:sp>
          <p:nvSpPr>
            <p:cNvPr id="19" name="任意多边形: 形状 18"/>
            <p:cNvSpPr/>
            <p:nvPr>
              <p:custDataLst>
                <p:tags r:id="rId7"/>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dirty="0">
                <a:ea typeface="微软雅黑" panose="020B0503020204020204" pitchFamily="34" charset="-122"/>
              </a:endParaRPr>
            </a:p>
          </p:txBody>
        </p:sp>
        <p:sp>
          <p:nvSpPr>
            <p:cNvPr id="20" name="等腰三角形 19"/>
            <p:cNvSpPr/>
            <p:nvPr>
              <p:custDataLst>
                <p:tags r:id="rId8"/>
              </p:custDataLst>
            </p:nvPr>
          </p:nvSpPr>
          <p:spPr>
            <a:xfrm>
              <a:off x="5816600" y="5949254"/>
              <a:ext cx="6375400" cy="908746"/>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ea typeface="微软雅黑" panose="020B0503020204020204" pitchFamily="34" charset="-122"/>
              </a:endParaRPr>
            </a:p>
          </p:txBody>
        </p:sp>
      </p:grpSp>
      <p:sp>
        <p:nvSpPr>
          <p:cNvPr id="2" name="标题 1"/>
          <p:cNvSpPr>
            <a:spLocks noGrp="1"/>
          </p:cNvSpPr>
          <p:nvPr userDrawn="1">
            <p:ph type="title" hasCustomPrompt="1"/>
            <p:custDataLst>
              <p:tags r:id="rId9"/>
            </p:custDataLst>
          </p:nvPr>
        </p:nvSpPr>
        <p:spPr>
          <a:xfrm>
            <a:off x="1259087" y="1545872"/>
            <a:ext cx="7560469" cy="1973461"/>
          </a:xfrm>
        </p:spPr>
        <p:txBody>
          <a:bodyPr anchor="b"/>
          <a:lstStyle>
            <a:lvl1pPr algn="ctr">
              <a:defRPr sz="4960" b="1"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r>
              <a:rPr lang="zh-CN" altLang="en-US" dirty="0"/>
              <a:t>单击此处编辑标题</a:t>
            </a:r>
            <a:endParaRPr lang="zh-CN" altLang="en-US" dirty="0"/>
          </a:p>
        </p:txBody>
      </p:sp>
      <p:sp>
        <p:nvSpPr>
          <p:cNvPr id="3" name="日期占位符 2"/>
          <p:cNvSpPr>
            <a:spLocks noGrp="1"/>
          </p:cNvSpPr>
          <p:nvPr userDrawn="1">
            <p:ph type="dt" sz="half" idx="10"/>
            <p:custDataLst>
              <p:tags r:id="rId10"/>
            </p:custDataLst>
          </p:nvPr>
        </p:nvSpPr>
        <p:spPr>
          <a:xfrm>
            <a:off x="493602"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4" name="页脚占位符 3"/>
          <p:cNvSpPr>
            <a:spLocks noGrp="1"/>
          </p:cNvSpPr>
          <p:nvPr userDrawn="1">
            <p:ph type="ftr" sz="quarter" idx="11"/>
            <p:custDataLst>
              <p:tags r:id="rId11"/>
            </p:custDataLst>
          </p:nvPr>
        </p:nvSpPr>
        <p:spPr>
          <a:xfrm>
            <a:off x="3060314" y="6349833"/>
            <a:ext cx="396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endParaRPr lang="zh-CN" altLang="en-US" dirty="0"/>
          </a:p>
        </p:txBody>
      </p:sp>
      <p:sp>
        <p:nvSpPr>
          <p:cNvPr id="5" name="灯片编号占位符 4"/>
          <p:cNvSpPr>
            <a:spLocks noGrp="1"/>
          </p:cNvSpPr>
          <p:nvPr userDrawn="1">
            <p:ph type="sldNum" sz="quarter" idx="12"/>
            <p:custDataLst>
              <p:tags r:id="rId12"/>
            </p:custDataLst>
          </p:nvPr>
        </p:nvSpPr>
        <p:spPr>
          <a:xfrm>
            <a:off x="6885653" y="6349833"/>
            <a:ext cx="2700000" cy="316800"/>
          </a:xfrm>
        </p:spPr>
        <p:txBody>
          <a:bodyPr/>
          <a:lstStyle>
            <a:lvl1pPr>
              <a:defRPr u="none" strike="noStrike" kern="1200" cap="none" spc="0" normalizeH="0">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文本占位符 6"/>
          <p:cNvSpPr>
            <a:spLocks noGrp="1"/>
          </p:cNvSpPr>
          <p:nvPr userDrawn="1">
            <p:ph type="body" sz="quarter" idx="13"/>
            <p:custDataLst>
              <p:tags r:id="rId13"/>
            </p:custDataLst>
          </p:nvPr>
        </p:nvSpPr>
        <p:spPr>
          <a:xfrm>
            <a:off x="1258766" y="4006193"/>
            <a:ext cx="7560469" cy="1369219"/>
          </a:xfrm>
        </p:spPr>
        <p:txBody>
          <a:bodyPr>
            <a:normAutofit/>
          </a:bodyPr>
          <a:lstStyle>
            <a:lvl1pPr marL="0" indent="0" algn="ctr">
              <a:lnSpc>
                <a:spcPct val="130000"/>
              </a:lnSpc>
              <a:spcBef>
                <a:spcPts val="0"/>
              </a:spcBef>
              <a:spcAft>
                <a:spcPts val="1000"/>
              </a:spcAft>
              <a:buNone/>
              <a:defRPr sz="1325" u="none" strike="noStrike" kern="1200" cap="none" spc="0" normalizeH="0" baseline="0">
                <a:solidFill>
                  <a:schemeClr val="tx1">
                    <a:lumMod val="85000"/>
                    <a:lumOff val="15000"/>
                  </a:schemeClr>
                </a:solidFill>
                <a:uFillTx/>
                <a:latin typeface="Arial" panose="020B0604020202020204" pitchFamily="34" charset="0"/>
                <a:ea typeface="微软雅黑" panose="020B0503020204020204" pitchFamily="34"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a:xfrm>
            <a:off x="504826" y="274638"/>
            <a:ext cx="9072563" cy="1143000"/>
          </a:xfrm>
          <a:prstGeom prst="rect">
            <a:avLst/>
          </a:prstGeom>
        </p:spPr>
        <p:txBody>
          <a:bodyPr/>
          <a:lstStyle>
            <a:lvl1pPr>
              <a:defRPr/>
            </a:lvl1pPr>
          </a:lstStyle>
          <a:p>
            <a:r>
              <a:rPr lang="zh-TW" altLang="en-US" noProof="1" smtClean="0"/>
              <a:t>按一下以編輯母片標題樣式</a:t>
            </a:r>
            <a:endParaRPr lang="zh-TW" altLang="en-US" noProof="1"/>
          </a:p>
        </p:txBody>
      </p:sp>
      <p:sp>
        <p:nvSpPr>
          <p:cNvPr id="3" name="文字版面配置區 2"/>
          <p:cNvSpPr>
            <a:spLocks noGrp="1"/>
          </p:cNvSpPr>
          <p:nvPr>
            <p:ph type="body" idx="1"/>
          </p:nvPr>
        </p:nvSpPr>
        <p:spPr>
          <a:xfrm>
            <a:off x="504825" y="1535113"/>
            <a:ext cx="445293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noProof="1" smtClean="0"/>
              <a:t>按一下以編輯母片文字樣式</a:t>
            </a:r>
            <a:endParaRPr lang="zh-TW" altLang="en-US" noProof="1" smtClean="0"/>
          </a:p>
        </p:txBody>
      </p:sp>
      <p:sp>
        <p:nvSpPr>
          <p:cNvPr id="4" name="內容版面配置區 3"/>
          <p:cNvSpPr>
            <a:spLocks noGrp="1"/>
          </p:cNvSpPr>
          <p:nvPr>
            <p:ph sz="half" idx="2"/>
          </p:nvPr>
        </p:nvSpPr>
        <p:spPr>
          <a:xfrm>
            <a:off x="504825" y="2174875"/>
            <a:ext cx="445293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
        <p:nvSpPr>
          <p:cNvPr id="5" name="文字版面配置區 4"/>
          <p:cNvSpPr>
            <a:spLocks noGrp="1"/>
          </p:cNvSpPr>
          <p:nvPr>
            <p:ph type="body" sz="quarter" idx="3"/>
          </p:nvPr>
        </p:nvSpPr>
        <p:spPr>
          <a:xfrm>
            <a:off x="5121276" y="1535113"/>
            <a:ext cx="4456113"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noProof="1" smtClean="0"/>
              <a:t>按一下以編輯母片文字樣式</a:t>
            </a:r>
            <a:endParaRPr lang="zh-TW" altLang="en-US" noProof="1" smtClean="0"/>
          </a:p>
        </p:txBody>
      </p:sp>
      <p:sp>
        <p:nvSpPr>
          <p:cNvPr id="6" name="內容版面配置區 5"/>
          <p:cNvSpPr>
            <a:spLocks noGrp="1"/>
          </p:cNvSpPr>
          <p:nvPr>
            <p:ph sz="quarter" idx="4"/>
          </p:nvPr>
        </p:nvSpPr>
        <p:spPr>
          <a:xfrm>
            <a:off x="5121276" y="2174875"/>
            <a:ext cx="4456113"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a:xfrm>
            <a:off x="504826" y="274638"/>
            <a:ext cx="9072563" cy="1143000"/>
          </a:xfrm>
          <a:prstGeom prst="rect">
            <a:avLst/>
          </a:prstGeom>
        </p:spPr>
        <p:txBody>
          <a:bodyPr/>
          <a:lstStyle/>
          <a:p>
            <a:r>
              <a:rPr lang="zh-TW" altLang="en-US" noProof="1" smtClean="0"/>
              <a:t>按一下以編輯母片標題樣式</a:t>
            </a:r>
            <a:endParaRPr lang="zh-TW"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bg>
      <p:bgPr>
        <a:solidFill>
          <a:schemeClr val="bg2">
            <a:alpha val="50195"/>
          </a:schemeClr>
        </a:solidFill>
        <a:effectLst/>
      </p:bgPr>
    </p:bg>
    <p:spTree>
      <p:nvGrpSpPr>
        <p:cNvPr id="1" name=""/>
        <p:cNvGrpSpPr/>
        <p:nvPr/>
      </p:nvGrpSpPr>
      <p:grpSpPr>
        <a:xfrm>
          <a:off x="0" y="0"/>
          <a:ext cx="0" cy="0"/>
          <a:chOff x="0" y="0"/>
          <a:chExt cx="0" cy="0"/>
        </a:xfrm>
      </p:grpSpPr>
      <p:pic>
        <p:nvPicPr>
          <p:cNvPr id="3074" name="图片 7"/>
          <p:cNvPicPr>
            <a:picLocks noChangeAspect="1"/>
          </p:cNvPicPr>
          <p:nvPr userDrawn="1"/>
        </p:nvPicPr>
        <p:blipFill>
          <a:blip r:embed="rId2"/>
          <a:stretch>
            <a:fillRect/>
          </a:stretch>
        </p:blipFill>
        <p:spPr>
          <a:xfrm>
            <a:off x="0" y="1588"/>
            <a:ext cx="10080625" cy="6856412"/>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1_空白">
    <p:bg>
      <p:bgPr>
        <a:solidFill>
          <a:schemeClr val="bg2">
            <a:alpha val="50195"/>
          </a:schemeClr>
        </a:solidFill>
        <a:effectLst/>
      </p:bgPr>
    </p:bg>
    <p:spTree>
      <p:nvGrpSpPr>
        <p:cNvPr id="1" name=""/>
        <p:cNvGrpSpPr/>
        <p:nvPr/>
      </p:nvGrpSpPr>
      <p:grpSpPr>
        <a:xfrm>
          <a:off x="0" y="0"/>
          <a:ext cx="0" cy="0"/>
          <a:chOff x="0" y="0"/>
          <a:chExt cx="0" cy="0"/>
        </a:xfrm>
      </p:grpSpPr>
      <p:pic>
        <p:nvPicPr>
          <p:cNvPr id="4098" name="图片 7"/>
          <p:cNvPicPr>
            <a:picLocks noChangeAspect="1"/>
          </p:cNvPicPr>
          <p:nvPr userDrawn="1"/>
        </p:nvPicPr>
        <p:blipFill>
          <a:blip r:embed="rId2"/>
          <a:stretch>
            <a:fillRect/>
          </a:stretch>
        </p:blipFill>
        <p:spPr>
          <a:xfrm>
            <a:off x="0" y="1588"/>
            <a:ext cx="10080625" cy="6856412"/>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504825" y="273050"/>
            <a:ext cx="3316288" cy="1162050"/>
          </a:xfrm>
          <a:prstGeom prst="rect">
            <a:avLst/>
          </a:prstGeom>
        </p:spPr>
        <p:txBody>
          <a:bodyPr anchor="b"/>
          <a:lstStyle>
            <a:lvl1pPr algn="l">
              <a:defRPr sz="2000" b="1"/>
            </a:lvl1pPr>
          </a:lstStyle>
          <a:p>
            <a:r>
              <a:rPr lang="zh-TW" altLang="en-US" noProof="1" smtClean="0"/>
              <a:t>按一下以編輯母片標題樣式</a:t>
            </a:r>
            <a:endParaRPr lang="zh-TW" altLang="en-US" noProof="1"/>
          </a:p>
        </p:txBody>
      </p:sp>
      <p:sp>
        <p:nvSpPr>
          <p:cNvPr id="3" name="內容版面配置區 2"/>
          <p:cNvSpPr>
            <a:spLocks noGrp="1"/>
          </p:cNvSpPr>
          <p:nvPr>
            <p:ph idx="1"/>
          </p:nvPr>
        </p:nvSpPr>
        <p:spPr>
          <a:xfrm>
            <a:off x="3941764" y="273052"/>
            <a:ext cx="5635625"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noProof="1" smtClean="0"/>
              <a:t>按一下以編輯母片文字樣式</a:t>
            </a:r>
            <a:endParaRPr lang="zh-TW" altLang="en-US" noProof="1" smtClean="0"/>
          </a:p>
          <a:p>
            <a:pPr lvl="1"/>
            <a:r>
              <a:rPr lang="zh-TW" altLang="en-US" noProof="1" smtClean="0"/>
              <a:t>第二層</a:t>
            </a:r>
            <a:endParaRPr lang="zh-TW" altLang="en-US" noProof="1" smtClean="0"/>
          </a:p>
          <a:p>
            <a:pPr lvl="2"/>
            <a:r>
              <a:rPr lang="zh-TW" altLang="en-US" noProof="1" smtClean="0"/>
              <a:t>第三層</a:t>
            </a:r>
            <a:endParaRPr lang="zh-TW" altLang="en-US" noProof="1" smtClean="0"/>
          </a:p>
          <a:p>
            <a:pPr lvl="3"/>
            <a:r>
              <a:rPr lang="zh-TW" altLang="en-US" noProof="1" smtClean="0"/>
              <a:t>第四層</a:t>
            </a:r>
            <a:endParaRPr lang="zh-TW" altLang="en-US" noProof="1" smtClean="0"/>
          </a:p>
          <a:p>
            <a:pPr lvl="4"/>
            <a:r>
              <a:rPr lang="zh-TW" altLang="en-US" noProof="1" smtClean="0"/>
              <a:t>第五層</a:t>
            </a:r>
            <a:endParaRPr lang="zh-TW" altLang="en-US" noProof="1"/>
          </a:p>
        </p:txBody>
      </p:sp>
      <p:sp>
        <p:nvSpPr>
          <p:cNvPr id="4" name="文字版面配置區 3"/>
          <p:cNvSpPr>
            <a:spLocks noGrp="1"/>
          </p:cNvSpPr>
          <p:nvPr>
            <p:ph type="body" sz="half" idx="2"/>
          </p:nvPr>
        </p:nvSpPr>
        <p:spPr>
          <a:xfrm>
            <a:off x="504825" y="1435102"/>
            <a:ext cx="3316288"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noProof="1" smtClean="0"/>
              <a:t>按一下以編輯母片文字樣式</a:t>
            </a:r>
            <a:endParaRPr lang="zh-TW" altLang="en-US" noProof="1" smtClean="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8.png"/><Relationship Id="rId14" Type="http://schemas.openxmlformats.org/officeDocument/2006/relationships/image" Target="../media/image7.jpeg"/><Relationship Id="rId13" Type="http://schemas.openxmlformats.org/officeDocument/2006/relationships/image" Target="../media/image6.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7" Type="http://schemas.openxmlformats.org/officeDocument/2006/relationships/theme" Target="../theme/theme2.xml"/><Relationship Id="rId36" Type="http://schemas.openxmlformats.org/officeDocument/2006/relationships/tags" Target="../tags/tag279.xml"/><Relationship Id="rId35" Type="http://schemas.openxmlformats.org/officeDocument/2006/relationships/tags" Target="../tags/tag278.xml"/><Relationship Id="rId34" Type="http://schemas.openxmlformats.org/officeDocument/2006/relationships/tags" Target="../tags/tag277.xml"/><Relationship Id="rId33" Type="http://schemas.openxmlformats.org/officeDocument/2006/relationships/tags" Target="../tags/tag276.xml"/><Relationship Id="rId32" Type="http://schemas.openxmlformats.org/officeDocument/2006/relationships/tags" Target="../tags/tag275.xml"/><Relationship Id="rId31" Type="http://schemas.openxmlformats.org/officeDocument/2006/relationships/tags" Target="../tags/tag274.xml"/><Relationship Id="rId30" Type="http://schemas.openxmlformats.org/officeDocument/2006/relationships/slideLayout" Target="../slideLayouts/slideLayout42.xml"/><Relationship Id="rId3" Type="http://schemas.openxmlformats.org/officeDocument/2006/relationships/slideLayout" Target="../slideLayouts/slideLayout15.xml"/><Relationship Id="rId29" Type="http://schemas.openxmlformats.org/officeDocument/2006/relationships/slideLayout" Target="../slideLayouts/slideLayout41.xml"/><Relationship Id="rId28" Type="http://schemas.openxmlformats.org/officeDocument/2006/relationships/slideLayout" Target="../slideLayouts/slideLayout40.xml"/><Relationship Id="rId27" Type="http://schemas.openxmlformats.org/officeDocument/2006/relationships/slideLayout" Target="../slideLayouts/slideLayout39.xml"/><Relationship Id="rId26" Type="http://schemas.openxmlformats.org/officeDocument/2006/relationships/slideLayout" Target="../slideLayouts/slideLayout38.xml"/><Relationship Id="rId25" Type="http://schemas.openxmlformats.org/officeDocument/2006/relationships/slideLayout" Target="../slideLayouts/slideLayout37.xml"/><Relationship Id="rId24" Type="http://schemas.openxmlformats.org/officeDocument/2006/relationships/slideLayout" Target="../slideLayouts/slideLayout36.xml"/><Relationship Id="rId23" Type="http://schemas.openxmlformats.org/officeDocument/2006/relationships/slideLayout" Target="../slideLayouts/slideLayout35.xml"/><Relationship Id="rId22" Type="http://schemas.openxmlformats.org/officeDocument/2006/relationships/slideLayout" Target="../slideLayouts/slideLayout34.xml"/><Relationship Id="rId21" Type="http://schemas.openxmlformats.org/officeDocument/2006/relationships/slideLayout" Target="../slideLayouts/slideLayout33.xml"/><Relationship Id="rId20" Type="http://schemas.openxmlformats.org/officeDocument/2006/relationships/slideLayout" Target="../slideLayouts/slideLayout32.xml"/><Relationship Id="rId2" Type="http://schemas.openxmlformats.org/officeDocument/2006/relationships/slideLayout" Target="../slideLayouts/slideLayout14.xml"/><Relationship Id="rId19" Type="http://schemas.openxmlformats.org/officeDocument/2006/relationships/slideLayout" Target="../slideLayouts/slideLayout31.xml"/><Relationship Id="rId18" Type="http://schemas.openxmlformats.org/officeDocument/2006/relationships/slideLayout" Target="../slideLayouts/slideLayout30.xml"/><Relationship Id="rId17" Type="http://schemas.openxmlformats.org/officeDocument/2006/relationships/slideLayout" Target="../slideLayouts/slideLayout29.xml"/><Relationship Id="rId16" Type="http://schemas.openxmlformats.org/officeDocument/2006/relationships/slideLayout" Target="../slideLayouts/slideLayout28.xml"/><Relationship Id="rId15" Type="http://schemas.openxmlformats.org/officeDocument/2006/relationships/slideLayout" Target="../slideLayouts/slideLayout27.xml"/><Relationship Id="rId14" Type="http://schemas.openxmlformats.org/officeDocument/2006/relationships/slideLayout" Target="../slideLayouts/slideLayout26.xml"/><Relationship Id="rId13" Type="http://schemas.openxmlformats.org/officeDocument/2006/relationships/slideLayout" Target="../slideLayouts/slideLayout25.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50195"/>
          </a:schemeClr>
        </a:solidFill>
        <a:effectLst/>
      </p:bgPr>
    </p:bg>
    <p:spTree>
      <p:nvGrpSpPr>
        <p:cNvPr id="1" name=""/>
        <p:cNvGrpSpPr/>
        <p:nvPr/>
      </p:nvGrpSpPr>
      <p:grpSpPr>
        <a:xfrm>
          <a:off x="0" y="0"/>
          <a:ext cx="0" cy="0"/>
          <a:chOff x="0" y="0"/>
          <a:chExt cx="0" cy="0"/>
        </a:xfrm>
      </p:grpSpPr>
      <p:pic>
        <p:nvPicPr>
          <p:cNvPr id="1026" name="Picture 2" descr="subbar"/>
          <p:cNvPicPr>
            <a:picLocks noChangeAspect="1"/>
          </p:cNvPicPr>
          <p:nvPr userDrawn="1"/>
        </p:nvPicPr>
        <p:blipFill>
          <a:blip r:embed="rId13"/>
          <a:srcRect l="189" r="267"/>
          <a:stretch>
            <a:fillRect/>
          </a:stretch>
        </p:blipFill>
        <p:spPr>
          <a:xfrm>
            <a:off x="0" y="-12700"/>
            <a:ext cx="10080625" cy="549275"/>
          </a:xfrm>
          <a:prstGeom prst="rect">
            <a:avLst/>
          </a:prstGeom>
          <a:noFill/>
          <a:ln w="9525">
            <a:noFill/>
          </a:ln>
        </p:spPr>
      </p:pic>
      <p:sp>
        <p:nvSpPr>
          <p:cNvPr id="1027" name="Line 3"/>
          <p:cNvSpPr/>
          <p:nvPr userDrawn="1"/>
        </p:nvSpPr>
        <p:spPr>
          <a:xfrm>
            <a:off x="0" y="577850"/>
            <a:ext cx="10080625" cy="0"/>
          </a:xfrm>
          <a:prstGeom prst="line">
            <a:avLst/>
          </a:prstGeom>
          <a:ln w="28575" cap="flat" cmpd="sng">
            <a:solidFill>
              <a:srgbClr val="236485"/>
            </a:solidFill>
            <a:prstDash val="solid"/>
            <a:headEnd type="none" w="med" len="med"/>
            <a:tailEnd type="none" w="med" len="med"/>
          </a:ln>
          <a:effectLst>
            <a:outerShdw dist="35921" dir="2699999" algn="ctr" rotWithShape="0">
              <a:srgbClr val="90C060">
                <a:alpha val="50000"/>
              </a:srgbClr>
            </a:outerShdw>
          </a:effectLst>
        </p:spPr>
      </p:sp>
      <p:sp>
        <p:nvSpPr>
          <p:cNvPr id="1028" name="Rectangle 5"/>
          <p:cNvSpPr/>
          <p:nvPr/>
        </p:nvSpPr>
        <p:spPr>
          <a:xfrm>
            <a:off x="0" y="6608765"/>
            <a:ext cx="287338" cy="238125"/>
          </a:xfrm>
          <a:prstGeom prst="rect">
            <a:avLst/>
          </a:prstGeom>
          <a:solidFill>
            <a:schemeClr val="bg1"/>
          </a:solidFill>
          <a:ln w="9525">
            <a:noFill/>
          </a:ln>
        </p:spPr>
        <p:txBody>
          <a:bodyPr wrap="none" lIns="0" tIns="46038" rIns="0" bIns="46038" anchor="ctr" anchorCtr="0"/>
          <a:lstStyle/>
          <a:p>
            <a:pPr lvl="0" algn="ctr" eaLnBrk="0" hangingPunct="0">
              <a:lnSpc>
                <a:spcPct val="130000"/>
              </a:lnSpc>
              <a:spcBef>
                <a:spcPct val="0"/>
              </a:spcBef>
            </a:pPr>
            <a:fld id="{9A0DB2DC-4C9A-4742-B13C-FB6460FD3503}" type="slidenum">
              <a:rPr lang="en-GB" altLang="ko-KR" sz="900" i="1" dirty="0">
                <a:solidFill>
                  <a:srgbClr val="000066"/>
                </a:solidFill>
                <a:latin typeface="Tahoma" panose="020B0604030504040204" pitchFamily="34" charset="0"/>
              </a:rPr>
            </a:fld>
            <a:r>
              <a:rPr lang="en-GB" altLang="ko-KR" sz="900" i="1" dirty="0">
                <a:solidFill>
                  <a:srgbClr val="000066"/>
                </a:solidFill>
                <a:latin typeface="Tahoma" panose="020B0604030504040204" pitchFamily="34" charset="0"/>
              </a:rPr>
              <a:t> </a:t>
            </a:r>
            <a:endParaRPr lang="ko-KR" altLang="en-GB" sz="900" i="1" dirty="0">
              <a:solidFill>
                <a:srgbClr val="000066"/>
              </a:solidFill>
              <a:latin typeface="Tahoma" panose="020B0604030504040204" pitchFamily="34" charset="0"/>
            </a:endParaRPr>
          </a:p>
        </p:txBody>
      </p:sp>
      <p:pic>
        <p:nvPicPr>
          <p:cNvPr id="1029" name="Picture 6" descr="그림1"/>
          <p:cNvPicPr>
            <a:picLocks noChangeAspect="1"/>
          </p:cNvPicPr>
          <p:nvPr userDrawn="1"/>
        </p:nvPicPr>
        <p:blipFill>
          <a:blip r:embed="rId14"/>
          <a:stretch>
            <a:fillRect/>
          </a:stretch>
        </p:blipFill>
        <p:spPr>
          <a:xfrm>
            <a:off x="238125" y="6715125"/>
            <a:ext cx="9077325" cy="84138"/>
          </a:xfrm>
          <a:prstGeom prst="rect">
            <a:avLst/>
          </a:prstGeom>
          <a:noFill/>
          <a:ln w="9525">
            <a:noFill/>
          </a:ln>
        </p:spPr>
      </p:pic>
      <p:sp>
        <p:nvSpPr>
          <p:cNvPr id="1030" name="AutoShape 7"/>
          <p:cNvSpPr>
            <a:spLocks noChangeArrowheads="1"/>
          </p:cNvSpPr>
          <p:nvPr/>
        </p:nvSpPr>
        <p:spPr bwMode="auto">
          <a:xfrm>
            <a:off x="7470776" y="60325"/>
            <a:ext cx="2532063" cy="427038"/>
          </a:xfrm>
          <a:prstGeom prst="roundRect">
            <a:avLst>
              <a:gd name="adj" fmla="val 38292"/>
            </a:avLst>
          </a:prstGeom>
          <a:solidFill>
            <a:schemeClr val="bg1"/>
          </a:solidFill>
          <a:ln w="9525">
            <a:round/>
          </a:ln>
          <a:scene3d>
            <a:camera prst="legacyPerspectiveTop"/>
            <a:lightRig rig="legacyFlat1" dir="t"/>
          </a:scene3d>
          <a:sp3d extrusionH="227000" prstMaterial="legacyMatte">
            <a:bevelT w="13500" h="13500" prst="angle"/>
            <a:bevelB w="13500" h="13500" prst="angle"/>
            <a:extrusionClr>
              <a:srgbClr val="FFFFCC"/>
            </a:extrusionClr>
          </a:sp3d>
        </p:spPr>
        <p:txBody>
          <a:bodyPr wrap="none" anchor="ctr">
            <a:flatTx/>
          </a:bodyPr>
          <a:lstStyle>
            <a:lvl1pPr eaLnBrk="0" hangingPunct="0">
              <a:defRPr kumimoji="1" sz="1000">
                <a:solidFill>
                  <a:schemeClr val="tx1"/>
                </a:solidFill>
                <a:latin typeface="Gulim" pitchFamily="34" charset="-127"/>
                <a:ea typeface="Gulim" pitchFamily="34" charset="-127"/>
              </a:defRPr>
            </a:lvl1pPr>
            <a:lvl2pPr marL="742950" indent="-285750" eaLnBrk="0" hangingPunct="0">
              <a:defRPr kumimoji="1" sz="1000">
                <a:solidFill>
                  <a:schemeClr val="tx1"/>
                </a:solidFill>
                <a:latin typeface="Gulim" pitchFamily="34" charset="-127"/>
                <a:ea typeface="Gulim" pitchFamily="34" charset="-127"/>
              </a:defRPr>
            </a:lvl2pPr>
            <a:lvl3pPr marL="1143000" indent="-228600" eaLnBrk="0" hangingPunct="0">
              <a:defRPr kumimoji="1" sz="1000">
                <a:solidFill>
                  <a:schemeClr val="tx1"/>
                </a:solidFill>
                <a:latin typeface="Gulim" pitchFamily="34" charset="-127"/>
                <a:ea typeface="Gulim" pitchFamily="34" charset="-127"/>
              </a:defRPr>
            </a:lvl3pPr>
            <a:lvl4pPr marL="1600200" indent="-228600" eaLnBrk="0" hangingPunct="0">
              <a:defRPr kumimoji="1" sz="1000">
                <a:solidFill>
                  <a:schemeClr val="tx1"/>
                </a:solidFill>
                <a:latin typeface="Gulim" pitchFamily="34" charset="-127"/>
                <a:ea typeface="Gulim" pitchFamily="34" charset="-127"/>
              </a:defRPr>
            </a:lvl4pPr>
            <a:lvl5pPr marL="2057400" indent="-228600" eaLnBrk="0" hangingPunct="0">
              <a:defRPr kumimoji="1" sz="1000">
                <a:solidFill>
                  <a:schemeClr val="tx1"/>
                </a:solidFill>
                <a:latin typeface="Gulim" pitchFamily="34" charset="-127"/>
                <a:ea typeface="Gulim" pitchFamily="34" charset="-127"/>
              </a:defRPr>
            </a:lvl5pPr>
            <a:lvl6pPr marL="25146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6pPr>
            <a:lvl7pPr marL="29718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7pPr>
            <a:lvl8pPr marL="34290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8pPr>
            <a:lvl9pPr marL="3886200" indent="-228600" algn="ctr" eaLnBrk="0" fontAlgn="base" latinLnBrk="1" hangingPunct="0">
              <a:lnSpc>
                <a:spcPct val="80000"/>
              </a:lnSpc>
              <a:spcBef>
                <a:spcPct val="50000"/>
              </a:spcBef>
              <a:spcAft>
                <a:spcPct val="0"/>
              </a:spcAft>
              <a:buClr>
                <a:srgbClr val="FF0000"/>
              </a:buClr>
              <a:buFont typeface="Wingdings" panose="05000000000000000000" pitchFamily="2" charset="2"/>
              <a:defRPr kumimoji="1" sz="1000">
                <a:solidFill>
                  <a:schemeClr val="tx1"/>
                </a:solidFill>
                <a:latin typeface="Gulim" pitchFamily="34" charset="-127"/>
                <a:ea typeface="Gulim" pitchFamily="34" charset="-127"/>
              </a:defRPr>
            </a:lvl9pPr>
          </a:lstStyle>
          <a:p>
            <a:pPr marL="0" marR="0" lvl="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defRPr/>
            </a:pPr>
            <a:endParaRPr kumimoji="1" lang="ko-KR" altLang="ko-KR" sz="1000" b="0" i="0" u="none" strike="noStrike" kern="1200" cap="none" spc="0" normalizeH="0" baseline="0" noProof="0" smtClean="0">
              <a:ln>
                <a:noFill/>
              </a:ln>
              <a:solidFill>
                <a:schemeClr val="tx1"/>
              </a:solidFill>
              <a:effectLst/>
              <a:uLnTx/>
              <a:uFillTx/>
              <a:latin typeface="Gulim" pitchFamily="34" charset="-127"/>
              <a:ea typeface="Gulim" pitchFamily="34" charset="-127"/>
              <a:cs typeface="+mn-cs"/>
            </a:endParaRPr>
          </a:p>
        </p:txBody>
      </p:sp>
      <p:pic>
        <p:nvPicPr>
          <p:cNvPr id="1031" name="Picture 8"/>
          <p:cNvPicPr>
            <a:picLocks noChangeAspect="1"/>
          </p:cNvPicPr>
          <p:nvPr userDrawn="1"/>
        </p:nvPicPr>
        <p:blipFill>
          <a:blip r:embed="rId15"/>
          <a:stretch>
            <a:fillRect/>
          </a:stretch>
        </p:blipFill>
        <p:spPr>
          <a:xfrm>
            <a:off x="22225" y="5373690"/>
            <a:ext cx="1273175" cy="1258887"/>
          </a:xfrm>
          <a:prstGeom prst="rect">
            <a:avLst/>
          </a:prstGeom>
          <a:noFill/>
          <a:ln w="12700">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algn="ctr" rtl="0" eaLnBrk="0" fontAlgn="base" latinLnBrk="1" hangingPunct="0">
        <a:spcBef>
          <a:spcPct val="0"/>
        </a:spcBef>
        <a:spcAft>
          <a:spcPct val="0"/>
        </a:spcAft>
        <a:defRPr sz="3600" b="1">
          <a:solidFill>
            <a:schemeClr val="tx2"/>
          </a:solidFill>
          <a:latin typeface="Gulim" pitchFamily="34" charset="-127"/>
          <a:ea typeface="Gulim" pitchFamily="34" charset="-127"/>
          <a:cs typeface="+mj-cs"/>
        </a:defRPr>
      </a:lvl1pPr>
      <a:lvl2pPr algn="ctr" rtl="0" eaLnBrk="0" fontAlgn="base" latinLnBrk="1" hangingPunct="0">
        <a:spcBef>
          <a:spcPct val="0"/>
        </a:spcBef>
        <a:spcAft>
          <a:spcPct val="0"/>
        </a:spcAft>
        <a:defRPr sz="3600" b="1">
          <a:solidFill>
            <a:schemeClr val="tx2"/>
          </a:solidFill>
          <a:latin typeface="Gulim" pitchFamily="34" charset="-127"/>
          <a:ea typeface="Gulim" pitchFamily="34" charset="-127"/>
          <a:cs typeface="Tahoma" panose="020B0604030504040204" pitchFamily="34" charset="0"/>
        </a:defRPr>
      </a:lvl2pPr>
      <a:lvl3pPr algn="ctr" rtl="0" eaLnBrk="0" fontAlgn="base" latinLnBrk="1" hangingPunct="0">
        <a:spcBef>
          <a:spcPct val="0"/>
        </a:spcBef>
        <a:spcAft>
          <a:spcPct val="0"/>
        </a:spcAft>
        <a:defRPr sz="3600" b="1">
          <a:solidFill>
            <a:schemeClr val="tx2"/>
          </a:solidFill>
          <a:latin typeface="Gulim" pitchFamily="34" charset="-127"/>
          <a:ea typeface="Gulim" pitchFamily="34" charset="-127"/>
          <a:cs typeface="Tahoma" panose="020B0604030504040204" pitchFamily="34" charset="0"/>
        </a:defRPr>
      </a:lvl3pPr>
      <a:lvl4pPr algn="ctr" rtl="0" eaLnBrk="0" fontAlgn="base" latinLnBrk="1" hangingPunct="0">
        <a:spcBef>
          <a:spcPct val="0"/>
        </a:spcBef>
        <a:spcAft>
          <a:spcPct val="0"/>
        </a:spcAft>
        <a:defRPr sz="3600" b="1">
          <a:solidFill>
            <a:schemeClr val="tx2"/>
          </a:solidFill>
          <a:latin typeface="Gulim" pitchFamily="34" charset="-127"/>
          <a:ea typeface="Gulim" pitchFamily="34" charset="-127"/>
          <a:cs typeface="Tahoma" panose="020B0604030504040204" pitchFamily="34" charset="0"/>
        </a:defRPr>
      </a:lvl4pPr>
      <a:lvl5pPr algn="ctr" rtl="0" eaLnBrk="0" fontAlgn="base" latinLnBrk="1" hangingPunct="0">
        <a:spcBef>
          <a:spcPct val="0"/>
        </a:spcBef>
        <a:spcAft>
          <a:spcPct val="0"/>
        </a:spcAft>
        <a:defRPr sz="3600" b="1">
          <a:solidFill>
            <a:schemeClr val="tx2"/>
          </a:solidFill>
          <a:latin typeface="Gulim" pitchFamily="34" charset="-127"/>
          <a:ea typeface="Gulim" pitchFamily="34" charset="-127"/>
          <a:cs typeface="Tahoma" panose="020B0604030504040204" pitchFamily="34" charset="0"/>
        </a:defRPr>
      </a:lvl5pPr>
      <a:lvl6pPr marL="457200" algn="ctr" rtl="0" fontAlgn="base" latinLnBrk="1">
        <a:spcBef>
          <a:spcPct val="0"/>
        </a:spcBef>
        <a:spcAft>
          <a:spcPct val="0"/>
        </a:spcAft>
        <a:defRPr kumimoji="1" sz="3600" b="1">
          <a:solidFill>
            <a:schemeClr val="tx2"/>
          </a:solidFill>
          <a:latin typeface="Gulim" pitchFamily="34" charset="-127"/>
          <a:ea typeface="Gulim" pitchFamily="34" charset="-127"/>
          <a:cs typeface="Tahoma" panose="020B0604030504040204" pitchFamily="34" charset="0"/>
        </a:defRPr>
      </a:lvl6pPr>
      <a:lvl7pPr marL="914400" algn="ctr" rtl="0" fontAlgn="base" latinLnBrk="1">
        <a:spcBef>
          <a:spcPct val="0"/>
        </a:spcBef>
        <a:spcAft>
          <a:spcPct val="0"/>
        </a:spcAft>
        <a:defRPr kumimoji="1" sz="3600" b="1">
          <a:solidFill>
            <a:schemeClr val="tx2"/>
          </a:solidFill>
          <a:latin typeface="Gulim" pitchFamily="34" charset="-127"/>
          <a:ea typeface="Gulim" pitchFamily="34" charset="-127"/>
          <a:cs typeface="Tahoma" panose="020B0604030504040204" pitchFamily="34" charset="0"/>
        </a:defRPr>
      </a:lvl7pPr>
      <a:lvl8pPr marL="1371600" algn="ctr" rtl="0" fontAlgn="base" latinLnBrk="1">
        <a:spcBef>
          <a:spcPct val="0"/>
        </a:spcBef>
        <a:spcAft>
          <a:spcPct val="0"/>
        </a:spcAft>
        <a:defRPr kumimoji="1" sz="3600" b="1">
          <a:solidFill>
            <a:schemeClr val="tx2"/>
          </a:solidFill>
          <a:latin typeface="Gulim" pitchFamily="34" charset="-127"/>
          <a:ea typeface="Gulim" pitchFamily="34" charset="-127"/>
          <a:cs typeface="Tahoma" panose="020B0604030504040204" pitchFamily="34" charset="0"/>
        </a:defRPr>
      </a:lvl8pPr>
      <a:lvl9pPr marL="1828800" algn="ctr" rtl="0" fontAlgn="base" latinLnBrk="1">
        <a:spcBef>
          <a:spcPct val="0"/>
        </a:spcBef>
        <a:spcAft>
          <a:spcPct val="0"/>
        </a:spcAft>
        <a:defRPr kumimoji="1" sz="3600" b="1">
          <a:solidFill>
            <a:schemeClr val="tx2"/>
          </a:solidFill>
          <a:latin typeface="Gulim" pitchFamily="34" charset="-127"/>
          <a:ea typeface="Gulim" pitchFamily="34" charset="-127"/>
          <a:cs typeface="Tahoma" panose="020B0604030504040204" pitchFamily="34" charset="0"/>
        </a:defRPr>
      </a:lvl9pPr>
    </p:titleStyle>
    <p:bodyStyle>
      <a:lvl1pPr marL="447675" indent="-447675" algn="l" rtl="0" eaLnBrk="0" fontAlgn="base" latinLnBrk="1" hangingPunct="0">
        <a:spcBef>
          <a:spcPct val="20000"/>
        </a:spcBef>
        <a:spcAft>
          <a:spcPct val="0"/>
        </a:spcAft>
        <a:buClr>
          <a:schemeClr val="accent1"/>
        </a:buClr>
        <a:buFont typeface="Wingdings" panose="05000000000000000000" pitchFamily="2" charset="2"/>
        <a:buChar char="v"/>
        <a:defRPr sz="3000">
          <a:solidFill>
            <a:schemeClr val="tx1"/>
          </a:solidFill>
          <a:latin typeface="Gulim" pitchFamily="34" charset="-127"/>
          <a:ea typeface="Gulim" pitchFamily="34" charset="-127"/>
          <a:cs typeface="+mn-cs"/>
        </a:defRPr>
      </a:lvl1pPr>
      <a:lvl2pPr marL="889000" indent="-440055" algn="l" rtl="0" eaLnBrk="0" fontAlgn="base" latinLnBrk="1" hangingPunct="0">
        <a:spcBef>
          <a:spcPct val="20000"/>
        </a:spcBef>
        <a:spcAft>
          <a:spcPct val="0"/>
        </a:spcAft>
        <a:buClr>
          <a:schemeClr val="hlink"/>
        </a:buClr>
        <a:buSzPct val="80000"/>
        <a:buFont typeface="Wingdings" panose="05000000000000000000" pitchFamily="2" charset="2"/>
        <a:buChar char="v"/>
        <a:defRPr sz="2600">
          <a:solidFill>
            <a:schemeClr val="tx1"/>
          </a:solidFill>
          <a:latin typeface="Gulim" pitchFamily="34" charset="-127"/>
          <a:ea typeface="Gulim" pitchFamily="34" charset="-127"/>
          <a:cs typeface="+mn-cs"/>
        </a:defRPr>
      </a:lvl2pPr>
      <a:lvl3pPr marL="1294130" indent="-403225" algn="l" rtl="0" eaLnBrk="0" fontAlgn="base" latinLnBrk="1" hangingPunct="0">
        <a:spcBef>
          <a:spcPct val="20000"/>
        </a:spcBef>
        <a:spcAft>
          <a:spcPct val="0"/>
        </a:spcAft>
        <a:buClr>
          <a:schemeClr val="accent1"/>
        </a:buClr>
        <a:buSzPct val="80000"/>
        <a:buFont typeface="Wingdings" panose="05000000000000000000" pitchFamily="2" charset="2"/>
        <a:buChar char="v"/>
        <a:defRPr sz="2200">
          <a:solidFill>
            <a:schemeClr val="tx1"/>
          </a:solidFill>
          <a:latin typeface="Gulim" pitchFamily="34" charset="-127"/>
          <a:ea typeface="Gulim" pitchFamily="34" charset="-127"/>
          <a:cs typeface="+mn-cs"/>
        </a:defRPr>
      </a:lvl3pPr>
      <a:lvl4pPr marL="1681480" indent="-386080" algn="l" rtl="0" eaLnBrk="0" fontAlgn="base" latinLnBrk="1"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Gulim" pitchFamily="34" charset="-127"/>
          <a:ea typeface="Gulim" pitchFamily="34" charset="-127"/>
          <a:cs typeface="+mn-cs"/>
        </a:defRPr>
      </a:lvl4pPr>
      <a:lvl5pPr marL="2070100" indent="-387350" algn="l" rtl="0" eaLnBrk="0" fontAlgn="base" latinLnBrk="1" hangingPunct="0">
        <a:spcBef>
          <a:spcPct val="20000"/>
        </a:spcBef>
        <a:spcAft>
          <a:spcPct val="0"/>
        </a:spcAft>
        <a:buClr>
          <a:schemeClr val="accent1"/>
        </a:buClr>
        <a:buSzPct val="80000"/>
        <a:buFont typeface="Wingdings" panose="05000000000000000000" pitchFamily="2" charset="2"/>
        <a:buChar char="v"/>
        <a:defRPr sz="2000">
          <a:solidFill>
            <a:schemeClr val="tx1"/>
          </a:solidFill>
          <a:latin typeface="Gulim" pitchFamily="34" charset="-127"/>
          <a:ea typeface="Gulim" pitchFamily="34" charset="-127"/>
          <a:cs typeface="+mn-cs"/>
        </a:defRPr>
      </a:lvl5pPr>
      <a:lvl6pPr marL="25273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6pPr>
      <a:lvl7pPr marL="29845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7pPr>
      <a:lvl8pPr marL="34417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8pPr>
      <a:lvl9pPr marL="38989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1"/>
            </p:custDataLst>
          </p:nvPr>
        </p:nvSpPr>
        <p:spPr>
          <a:xfrm>
            <a:off x="553873" y="960297"/>
            <a:ext cx="8972879" cy="365426"/>
          </a:xfrm>
          <a:prstGeom prst="rect">
            <a:avLst/>
          </a:prstGeom>
        </p:spPr>
        <p:txBody>
          <a:bodyPr vert="horz" lIns="101600" tIns="38100" rIns="76200" bIns="38100" rtlCol="0" anchor="t"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2"/>
            </p:custDataLst>
          </p:nvPr>
        </p:nvSpPr>
        <p:spPr>
          <a:xfrm>
            <a:off x="553873" y="1381380"/>
            <a:ext cx="8972879" cy="4455672"/>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33"/>
            </p:custDataLst>
          </p:nvPr>
        </p:nvSpPr>
        <p:spPr>
          <a:xfrm>
            <a:off x="727391" y="5844012"/>
            <a:ext cx="2232422" cy="261938"/>
          </a:xfrm>
          <a:prstGeom prst="rect">
            <a:avLst/>
          </a:prstGeom>
        </p:spPr>
        <p:txBody>
          <a:bodyPr vert="horz" lIns="91440" tIns="45720" rIns="91440" bIns="45720" rtlCol="0" anchor="ctr">
            <a:normAutofit/>
          </a:bodyPr>
          <a:lstStyle>
            <a:lvl1pPr algn="l">
              <a:defRPr sz="990">
                <a:solidFill>
                  <a:schemeClr val="tx1">
                    <a:tint val="75000"/>
                  </a:schemeClr>
                </a:solidFill>
              </a:defRPr>
            </a:lvl1pPr>
          </a:lstStyle>
          <a:p>
            <a:fld id="{760FBDFE-C587-4B4C-A407-44438C67B59E}" type="datetimeFigureOut">
              <a:rPr lang="zh-CN" altLang="en-US" smtClean="0">
                <a:solidFill>
                  <a:srgbClr val="000000">
                    <a:tint val="75000"/>
                  </a:srgbClr>
                </a:solidFill>
              </a:rPr>
            </a:fld>
            <a:endParaRPr lang="zh-CN" altLang="en-US">
              <a:solidFill>
                <a:srgbClr val="000000">
                  <a:tint val="75000"/>
                </a:srgbClr>
              </a:solidFill>
            </a:endParaRPr>
          </a:p>
        </p:txBody>
      </p:sp>
      <p:sp>
        <p:nvSpPr>
          <p:cNvPr id="5" name="页脚占位符 4"/>
          <p:cNvSpPr>
            <a:spLocks noGrp="1"/>
          </p:cNvSpPr>
          <p:nvPr>
            <p:ph type="ftr" sz="quarter" idx="3"/>
            <p:custDataLst>
              <p:tags r:id="rId34"/>
            </p:custDataLst>
          </p:nvPr>
        </p:nvSpPr>
        <p:spPr>
          <a:xfrm>
            <a:off x="3403203" y="5844012"/>
            <a:ext cx="3274219" cy="261938"/>
          </a:xfrm>
          <a:prstGeom prst="rect">
            <a:avLst/>
          </a:prstGeom>
        </p:spPr>
        <p:txBody>
          <a:bodyPr vert="horz" lIns="91440" tIns="45720" rIns="91440" bIns="45720" rtlCol="0" anchor="ctr">
            <a:normAutofit/>
          </a:bodyPr>
          <a:lstStyle>
            <a:lvl1pPr algn="ctr">
              <a:defRPr sz="990">
                <a:solidFill>
                  <a:schemeClr val="tx1">
                    <a:tint val="75000"/>
                  </a:schemeClr>
                </a:solidFill>
              </a:defRPr>
            </a:lvl1pPr>
          </a:lstStyle>
          <a:p>
            <a:endParaRPr lang="zh-CN" altLang="en-US" dirty="0">
              <a:solidFill>
                <a:srgbClr val="000000">
                  <a:tint val="75000"/>
                </a:srgbClr>
              </a:solidFill>
            </a:endParaRPr>
          </a:p>
        </p:txBody>
      </p:sp>
      <p:sp>
        <p:nvSpPr>
          <p:cNvPr id="6" name="灯片编号占位符 5"/>
          <p:cNvSpPr>
            <a:spLocks noGrp="1"/>
          </p:cNvSpPr>
          <p:nvPr>
            <p:ph type="sldNum" sz="quarter" idx="4"/>
            <p:custDataLst>
              <p:tags r:id="rId35"/>
            </p:custDataLst>
          </p:nvPr>
        </p:nvSpPr>
        <p:spPr>
          <a:xfrm>
            <a:off x="7119441" y="5844012"/>
            <a:ext cx="2232422" cy="261938"/>
          </a:xfrm>
          <a:prstGeom prst="rect">
            <a:avLst/>
          </a:prstGeom>
        </p:spPr>
        <p:txBody>
          <a:bodyPr vert="horz" lIns="91440" tIns="45720" rIns="91440" bIns="45720" rtlCol="0" anchor="ctr">
            <a:normAutofit/>
          </a:bodyPr>
          <a:lstStyle>
            <a:lvl1pPr algn="r">
              <a:defRPr sz="990">
                <a:solidFill>
                  <a:schemeClr val="tx1">
                    <a:tint val="75000"/>
                  </a:schemeClr>
                </a:solidFill>
              </a:defRPr>
            </a:lvl1pPr>
          </a:lstStyle>
          <a:p>
            <a:fld id="{49AE70B2-8BF9-45C0-BB95-33D1B9D3A854}" type="slidenum">
              <a:rPr lang="zh-CN" altLang="en-US" smtClean="0">
                <a:solidFill>
                  <a:srgbClr val="000000">
                    <a:tint val="75000"/>
                  </a:srgbClr>
                </a:solidFill>
              </a:rPr>
            </a:fld>
            <a:endParaRPr lang="zh-CN" altLang="en-US" dirty="0">
              <a:solidFill>
                <a:srgbClr val="000000">
                  <a:tint val="75000"/>
                </a:srgbClr>
              </a:solidFill>
            </a:endParaRPr>
          </a:p>
        </p:txBody>
      </p:sp>
      <p:sp>
        <p:nvSpPr>
          <p:cNvPr id="7" name="KSO_TEMPLATE" hidden="1"/>
          <p:cNvSpPr/>
          <p:nvPr userDrawn="1">
            <p:custDataLst>
              <p:tags r:id="rId36"/>
            </p:custDataLst>
          </p:nvPr>
        </p:nvSpPr>
        <p:spPr>
          <a:xfrm>
            <a:off x="0" y="593824"/>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 id="2147483684" r:id="rId23"/>
    <p:sldLayoutId id="2147483685" r:id="rId24"/>
    <p:sldLayoutId id="2147483686" r:id="rId25"/>
    <p:sldLayoutId id="2147483687" r:id="rId26"/>
    <p:sldLayoutId id="2147483688" r:id="rId27"/>
    <p:sldLayoutId id="2147483689" r:id="rId28"/>
    <p:sldLayoutId id="2147483690" r:id="rId29"/>
    <p:sldLayoutId id="2147483691" r:id="rId30"/>
  </p:sldLayoutIdLst>
  <p:txStyles>
    <p:titleStyle>
      <a:lvl1pPr algn="l" defTabSz="756285" rtl="0" eaLnBrk="1" fontAlgn="auto" latinLnBrk="0" hangingPunct="1">
        <a:lnSpc>
          <a:spcPct val="100000"/>
        </a:lnSpc>
        <a:spcBef>
          <a:spcPct val="0"/>
        </a:spcBef>
        <a:buNone/>
        <a:defRPr sz="1985" b="1" u="none" strike="noStrike" kern="1200" cap="none" spc="2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189230"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67055" indent="-189230" algn="l" defTabSz="756285" rtl="0" eaLnBrk="1" fontAlgn="auto" latinLnBrk="0" hangingPunct="1">
        <a:lnSpc>
          <a:spcPct val="130000"/>
        </a:lnSpc>
        <a:spcBef>
          <a:spcPts val="0"/>
        </a:spcBef>
        <a:spcAft>
          <a:spcPts val="1000"/>
        </a:spcAft>
        <a:buFont typeface="Arial" panose="020B0604020202020204" pitchFamily="34" charset="0"/>
        <a:buChar char="•"/>
        <a:tabLst>
          <a:tab pos="1330960" algn="l"/>
        </a:tabLst>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44880"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23340"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701165"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07899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6pPr>
      <a:lvl7pPr marL="245745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7pPr>
      <a:lvl8pPr marL="283527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8pPr>
      <a:lvl9pPr marL="321310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9pPr>
    </p:bodyStyle>
    <p:otherStyle>
      <a:defPPr>
        <a:defRPr lang="zh-CN"/>
      </a:defPPr>
      <a:lvl1pPr marL="0" algn="l" defTabSz="756285" rtl="0" eaLnBrk="1" latinLnBrk="0" hangingPunct="1">
        <a:defRPr sz="1490" kern="1200">
          <a:solidFill>
            <a:schemeClr val="tx1"/>
          </a:solidFill>
          <a:latin typeface="+mn-lt"/>
          <a:ea typeface="+mn-ea"/>
          <a:cs typeface="+mn-cs"/>
        </a:defRPr>
      </a:lvl1pPr>
      <a:lvl2pPr marL="377825" algn="l" defTabSz="756285" rtl="0" eaLnBrk="1" latinLnBrk="0" hangingPunct="1">
        <a:defRPr sz="1490" kern="1200">
          <a:solidFill>
            <a:schemeClr val="tx1"/>
          </a:solidFill>
          <a:latin typeface="+mn-lt"/>
          <a:ea typeface="+mn-ea"/>
          <a:cs typeface="+mn-cs"/>
        </a:defRPr>
      </a:lvl2pPr>
      <a:lvl3pPr marL="756285" algn="l" defTabSz="756285" rtl="0" eaLnBrk="1" latinLnBrk="0" hangingPunct="1">
        <a:defRPr sz="1490" kern="1200">
          <a:solidFill>
            <a:schemeClr val="tx1"/>
          </a:solidFill>
          <a:latin typeface="+mn-lt"/>
          <a:ea typeface="+mn-ea"/>
          <a:cs typeface="+mn-cs"/>
        </a:defRPr>
      </a:lvl3pPr>
      <a:lvl4pPr marL="1134110" algn="l" defTabSz="756285" rtl="0" eaLnBrk="1" latinLnBrk="0" hangingPunct="1">
        <a:defRPr sz="1490" kern="1200">
          <a:solidFill>
            <a:schemeClr val="tx1"/>
          </a:solidFill>
          <a:latin typeface="+mn-lt"/>
          <a:ea typeface="+mn-ea"/>
          <a:cs typeface="+mn-cs"/>
        </a:defRPr>
      </a:lvl4pPr>
      <a:lvl5pPr marL="1511935" algn="l" defTabSz="756285" rtl="0" eaLnBrk="1" latinLnBrk="0" hangingPunct="1">
        <a:defRPr sz="1490" kern="1200">
          <a:solidFill>
            <a:schemeClr val="tx1"/>
          </a:solidFill>
          <a:latin typeface="+mn-lt"/>
          <a:ea typeface="+mn-ea"/>
          <a:cs typeface="+mn-cs"/>
        </a:defRPr>
      </a:lvl5pPr>
      <a:lvl6pPr marL="1890395" algn="l" defTabSz="756285" rtl="0" eaLnBrk="1" latinLnBrk="0" hangingPunct="1">
        <a:defRPr sz="1490" kern="1200">
          <a:solidFill>
            <a:schemeClr val="tx1"/>
          </a:solidFill>
          <a:latin typeface="+mn-lt"/>
          <a:ea typeface="+mn-ea"/>
          <a:cs typeface="+mn-cs"/>
        </a:defRPr>
      </a:lvl6pPr>
      <a:lvl7pPr marL="2268220" algn="l" defTabSz="756285" rtl="0" eaLnBrk="1" latinLnBrk="0" hangingPunct="1">
        <a:defRPr sz="1490" kern="1200">
          <a:solidFill>
            <a:schemeClr val="tx1"/>
          </a:solidFill>
          <a:latin typeface="+mn-lt"/>
          <a:ea typeface="+mn-ea"/>
          <a:cs typeface="+mn-cs"/>
        </a:defRPr>
      </a:lvl7pPr>
      <a:lvl8pPr marL="2646045" algn="l" defTabSz="756285" rtl="0" eaLnBrk="1" latinLnBrk="0" hangingPunct="1">
        <a:defRPr sz="1490" kern="1200">
          <a:solidFill>
            <a:schemeClr val="tx1"/>
          </a:solidFill>
          <a:latin typeface="+mn-lt"/>
          <a:ea typeface="+mn-ea"/>
          <a:cs typeface="+mn-cs"/>
        </a:defRPr>
      </a:lvl8pPr>
      <a:lvl9pPr marL="3024505" algn="l" defTabSz="756285" rtl="0" eaLnBrk="1" latinLnBrk="0" hangingPunct="1">
        <a:defRPr sz="149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1.xml"/><Relationship Id="rId3" Type="http://schemas.openxmlformats.org/officeDocument/2006/relationships/tags" Target="../tags/tag282.xml"/><Relationship Id="rId2" Type="http://schemas.openxmlformats.org/officeDocument/2006/relationships/tags" Target="../tags/tag281.xml"/><Relationship Id="rId1" Type="http://schemas.openxmlformats.org/officeDocument/2006/relationships/tags" Target="../tags/tag280.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411.xml"/><Relationship Id="rId4" Type="http://schemas.openxmlformats.org/officeDocument/2006/relationships/tags" Target="../tags/tag410.xml"/><Relationship Id="rId3" Type="http://schemas.openxmlformats.org/officeDocument/2006/relationships/tags" Target="../tags/tag409.xml"/><Relationship Id="rId2" Type="http://schemas.openxmlformats.org/officeDocument/2006/relationships/tags" Target="../tags/tag408.xml"/><Relationship Id="rId1" Type="http://schemas.openxmlformats.org/officeDocument/2006/relationships/tags" Target="../tags/tag40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416.xml"/><Relationship Id="rId4" Type="http://schemas.openxmlformats.org/officeDocument/2006/relationships/tags" Target="../tags/tag415.xml"/><Relationship Id="rId3" Type="http://schemas.openxmlformats.org/officeDocument/2006/relationships/tags" Target="../tags/tag414.xml"/><Relationship Id="rId2" Type="http://schemas.openxmlformats.org/officeDocument/2006/relationships/tags" Target="../tags/tag413.xml"/><Relationship Id="rId1" Type="http://schemas.openxmlformats.org/officeDocument/2006/relationships/tags" Target="../tags/tag412.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420.xml"/><Relationship Id="rId4" Type="http://schemas.openxmlformats.org/officeDocument/2006/relationships/hyperlink" Target="http://www.jszg.edu.cn/" TargetMode="External"/><Relationship Id="rId3" Type="http://schemas.openxmlformats.org/officeDocument/2006/relationships/tags" Target="../tags/tag419.xml"/><Relationship Id="rId2" Type="http://schemas.openxmlformats.org/officeDocument/2006/relationships/tags" Target="../tags/tag418.xml"/><Relationship Id="rId1" Type="http://schemas.openxmlformats.org/officeDocument/2006/relationships/tags" Target="../tags/tag41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424.xml"/><Relationship Id="rId4" Type="http://schemas.openxmlformats.org/officeDocument/2006/relationships/image" Target="../media/image9.png"/><Relationship Id="rId3" Type="http://schemas.openxmlformats.org/officeDocument/2006/relationships/tags" Target="../tags/tag423.xml"/><Relationship Id="rId2" Type="http://schemas.openxmlformats.org/officeDocument/2006/relationships/tags" Target="../tags/tag422.xml"/><Relationship Id="rId1" Type="http://schemas.openxmlformats.org/officeDocument/2006/relationships/tags" Target="../tags/tag42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19.xml"/><Relationship Id="rId5" Type="http://schemas.openxmlformats.org/officeDocument/2006/relationships/tags" Target="../tags/tag428.xml"/><Relationship Id="rId4" Type="http://schemas.openxmlformats.org/officeDocument/2006/relationships/image" Target="../media/image10.png"/><Relationship Id="rId3" Type="http://schemas.openxmlformats.org/officeDocument/2006/relationships/tags" Target="../tags/tag427.xml"/><Relationship Id="rId2" Type="http://schemas.openxmlformats.org/officeDocument/2006/relationships/tags" Target="../tags/tag426.xml"/><Relationship Id="rId1" Type="http://schemas.openxmlformats.org/officeDocument/2006/relationships/tags" Target="../tags/tag425.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32.xml"/><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9" Type="http://schemas.openxmlformats.org/officeDocument/2006/relationships/tags" Target="../tags/tag436.xml"/><Relationship Id="rId8" Type="http://schemas.openxmlformats.org/officeDocument/2006/relationships/tags" Target="../tags/tag435.xml"/><Relationship Id="rId7" Type="http://schemas.openxmlformats.org/officeDocument/2006/relationships/tags" Target="../tags/tag434.xml"/><Relationship Id="rId6" Type="http://schemas.openxmlformats.org/officeDocument/2006/relationships/image" Target="../media/image12.png"/><Relationship Id="rId5" Type="http://schemas.openxmlformats.org/officeDocument/2006/relationships/tags" Target="../tags/tag433.xml"/><Relationship Id="rId4" Type="http://schemas.openxmlformats.org/officeDocument/2006/relationships/tags" Target="../tags/tag432.xml"/><Relationship Id="rId3" Type="http://schemas.openxmlformats.org/officeDocument/2006/relationships/tags" Target="../tags/tag431.xml"/><Relationship Id="rId2" Type="http://schemas.openxmlformats.org/officeDocument/2006/relationships/tags" Target="../tags/tag430.xml"/><Relationship Id="rId11" Type="http://schemas.openxmlformats.org/officeDocument/2006/relationships/slideLayout" Target="../slideLayouts/slideLayout19.xml"/><Relationship Id="rId10" Type="http://schemas.openxmlformats.org/officeDocument/2006/relationships/tags" Target="../tags/tag437.xml"/><Relationship Id="rId1" Type="http://schemas.openxmlformats.org/officeDocument/2006/relationships/tags" Target="../tags/tag429.xml"/></Relationships>
</file>

<file path=ppt/slides/_rels/slide2.xml.rels><?xml version="1.0" encoding="UTF-8" standalone="yes"?>
<Relationships xmlns="http://schemas.openxmlformats.org/package/2006/relationships"><Relationship Id="rId9" Type="http://schemas.openxmlformats.org/officeDocument/2006/relationships/tags" Target="../tags/tag291.xml"/><Relationship Id="rId8" Type="http://schemas.openxmlformats.org/officeDocument/2006/relationships/tags" Target="../tags/tag290.xml"/><Relationship Id="rId7" Type="http://schemas.openxmlformats.org/officeDocument/2006/relationships/tags" Target="../tags/tag289.xml"/><Relationship Id="rId6" Type="http://schemas.openxmlformats.org/officeDocument/2006/relationships/tags" Target="../tags/tag288.xml"/><Relationship Id="rId5" Type="http://schemas.openxmlformats.org/officeDocument/2006/relationships/tags" Target="../tags/tag287.xml"/><Relationship Id="rId4" Type="http://schemas.openxmlformats.org/officeDocument/2006/relationships/tags" Target="../tags/tag286.xml"/><Relationship Id="rId3" Type="http://schemas.openxmlformats.org/officeDocument/2006/relationships/tags" Target="../tags/tag285.xml"/><Relationship Id="rId25" Type="http://schemas.openxmlformats.org/officeDocument/2006/relationships/notesSlide" Target="../notesSlides/notesSlide1.xml"/><Relationship Id="rId24" Type="http://schemas.openxmlformats.org/officeDocument/2006/relationships/slideLayout" Target="../slideLayouts/slideLayout18.xml"/><Relationship Id="rId23" Type="http://schemas.openxmlformats.org/officeDocument/2006/relationships/tags" Target="../tags/tag305.xml"/><Relationship Id="rId22" Type="http://schemas.openxmlformats.org/officeDocument/2006/relationships/tags" Target="../tags/tag304.xml"/><Relationship Id="rId21" Type="http://schemas.openxmlformats.org/officeDocument/2006/relationships/tags" Target="../tags/tag303.xml"/><Relationship Id="rId20" Type="http://schemas.openxmlformats.org/officeDocument/2006/relationships/tags" Target="../tags/tag302.xml"/><Relationship Id="rId2" Type="http://schemas.openxmlformats.org/officeDocument/2006/relationships/tags" Target="../tags/tag284.xml"/><Relationship Id="rId19" Type="http://schemas.openxmlformats.org/officeDocument/2006/relationships/tags" Target="../tags/tag301.xml"/><Relationship Id="rId18" Type="http://schemas.openxmlformats.org/officeDocument/2006/relationships/tags" Target="../tags/tag300.xml"/><Relationship Id="rId17" Type="http://schemas.openxmlformats.org/officeDocument/2006/relationships/tags" Target="../tags/tag299.xml"/><Relationship Id="rId16" Type="http://schemas.openxmlformats.org/officeDocument/2006/relationships/tags" Target="../tags/tag298.xml"/><Relationship Id="rId15" Type="http://schemas.openxmlformats.org/officeDocument/2006/relationships/tags" Target="../tags/tag297.xml"/><Relationship Id="rId14" Type="http://schemas.openxmlformats.org/officeDocument/2006/relationships/tags" Target="../tags/tag296.xml"/><Relationship Id="rId13" Type="http://schemas.openxmlformats.org/officeDocument/2006/relationships/tags" Target="../tags/tag295.xml"/><Relationship Id="rId12" Type="http://schemas.openxmlformats.org/officeDocument/2006/relationships/tags" Target="../tags/tag294.xml"/><Relationship Id="rId11" Type="http://schemas.openxmlformats.org/officeDocument/2006/relationships/tags" Target="../tags/tag293.xml"/><Relationship Id="rId10" Type="http://schemas.openxmlformats.org/officeDocument/2006/relationships/tags" Target="../tags/tag292.xml"/><Relationship Id="rId1" Type="http://schemas.openxmlformats.org/officeDocument/2006/relationships/tags" Target="../tags/tag283.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442.xml"/><Relationship Id="rId4" Type="http://schemas.openxmlformats.org/officeDocument/2006/relationships/tags" Target="../tags/tag441.xml"/><Relationship Id="rId3" Type="http://schemas.openxmlformats.org/officeDocument/2006/relationships/tags" Target="../tags/tag440.xml"/><Relationship Id="rId2" Type="http://schemas.openxmlformats.org/officeDocument/2006/relationships/tags" Target="../tags/tag439.xml"/><Relationship Id="rId1" Type="http://schemas.openxmlformats.org/officeDocument/2006/relationships/tags" Target="../tags/tag438.xml"/></Relationships>
</file>

<file path=ppt/slides/_rels/slide21.xml.rels><?xml version="1.0" encoding="UTF-8" standalone="yes"?>
<Relationships xmlns="http://schemas.openxmlformats.org/package/2006/relationships"><Relationship Id="rId9" Type="http://schemas.openxmlformats.org/officeDocument/2006/relationships/tags" Target="../tags/tag451.xml"/><Relationship Id="rId8" Type="http://schemas.openxmlformats.org/officeDocument/2006/relationships/tags" Target="../tags/tag450.xml"/><Relationship Id="rId7" Type="http://schemas.openxmlformats.org/officeDocument/2006/relationships/tags" Target="../tags/tag449.xml"/><Relationship Id="rId6" Type="http://schemas.openxmlformats.org/officeDocument/2006/relationships/tags" Target="../tags/tag448.xml"/><Relationship Id="rId5" Type="http://schemas.openxmlformats.org/officeDocument/2006/relationships/tags" Target="../tags/tag447.xml"/><Relationship Id="rId4" Type="http://schemas.openxmlformats.org/officeDocument/2006/relationships/tags" Target="../tags/tag446.xml"/><Relationship Id="rId3" Type="http://schemas.openxmlformats.org/officeDocument/2006/relationships/tags" Target="../tags/tag445.xml"/><Relationship Id="rId2" Type="http://schemas.openxmlformats.org/officeDocument/2006/relationships/tags" Target="../tags/tag444.xml"/><Relationship Id="rId11" Type="http://schemas.openxmlformats.org/officeDocument/2006/relationships/notesSlide" Target="../notesSlides/notesSlide2.xml"/><Relationship Id="rId10" Type="http://schemas.openxmlformats.org/officeDocument/2006/relationships/slideLayout" Target="../slideLayouts/slideLayout19.xml"/><Relationship Id="rId1" Type="http://schemas.openxmlformats.org/officeDocument/2006/relationships/tags" Target="../tags/tag443.xml"/></Relationships>
</file>

<file path=ppt/slides/_rels/slide22.xml.rels><?xml version="1.0" encoding="UTF-8" standalone="yes"?>
<Relationships xmlns="http://schemas.openxmlformats.org/package/2006/relationships"><Relationship Id="rId9" Type="http://schemas.openxmlformats.org/officeDocument/2006/relationships/hyperlink" Target="http://www.jszg.edu.cn/" TargetMode="External"/><Relationship Id="rId8" Type="http://schemas.microsoft.com/office/2007/relationships/diagramDrawing" Target="../diagrams/drawing7.xml"/><Relationship Id="rId7" Type="http://schemas.openxmlformats.org/officeDocument/2006/relationships/diagramColors" Target="../diagrams/colors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3" Type="http://schemas.openxmlformats.org/officeDocument/2006/relationships/tags" Target="../tags/tag454.xml"/><Relationship Id="rId2" Type="http://schemas.openxmlformats.org/officeDocument/2006/relationships/tags" Target="../tags/tag453.xml"/><Relationship Id="rId12" Type="http://schemas.openxmlformats.org/officeDocument/2006/relationships/slideLayout" Target="../slideLayouts/slideLayout19.xml"/><Relationship Id="rId11" Type="http://schemas.openxmlformats.org/officeDocument/2006/relationships/tags" Target="../tags/tag455.xml"/><Relationship Id="rId10" Type="http://schemas.openxmlformats.org/officeDocument/2006/relationships/image" Target="../media/image13.png"/><Relationship Id="rId1" Type="http://schemas.openxmlformats.org/officeDocument/2006/relationships/tags" Target="../tags/tag452.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15.png"/></Relationships>
</file>

<file path=ppt/slides/_rels/slide25.xml.rels><?xml version="1.0" encoding="UTF-8" standalone="yes"?>
<Relationships xmlns="http://schemas.openxmlformats.org/package/2006/relationships"><Relationship Id="rId9" Type="http://schemas.openxmlformats.org/officeDocument/2006/relationships/tags" Target="../tags/tag463.xml"/><Relationship Id="rId8" Type="http://schemas.openxmlformats.org/officeDocument/2006/relationships/tags" Target="../tags/tag462.xml"/><Relationship Id="rId7" Type="http://schemas.openxmlformats.org/officeDocument/2006/relationships/image" Target="../media/image12.png"/><Relationship Id="rId6" Type="http://schemas.openxmlformats.org/officeDocument/2006/relationships/tags" Target="../tags/tag461.xml"/><Relationship Id="rId5" Type="http://schemas.openxmlformats.org/officeDocument/2006/relationships/tags" Target="../tags/tag460.xml"/><Relationship Id="rId4" Type="http://schemas.openxmlformats.org/officeDocument/2006/relationships/tags" Target="../tags/tag459.xml"/><Relationship Id="rId3" Type="http://schemas.openxmlformats.org/officeDocument/2006/relationships/tags" Target="../tags/tag458.xml"/><Relationship Id="rId2" Type="http://schemas.openxmlformats.org/officeDocument/2006/relationships/tags" Target="../tags/tag457.xml"/><Relationship Id="rId11" Type="http://schemas.openxmlformats.org/officeDocument/2006/relationships/notesSlide" Target="../notesSlides/notesSlide3.xml"/><Relationship Id="rId10" Type="http://schemas.openxmlformats.org/officeDocument/2006/relationships/slideLayout" Target="../slideLayouts/slideLayout19.xml"/><Relationship Id="rId1" Type="http://schemas.openxmlformats.org/officeDocument/2006/relationships/tags" Target="../tags/tag456.xml"/></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15.xml"/><Relationship Id="rId5" Type="http://schemas.openxmlformats.org/officeDocument/2006/relationships/tags" Target="../tags/tag468.xml"/><Relationship Id="rId4" Type="http://schemas.openxmlformats.org/officeDocument/2006/relationships/tags" Target="../tags/tag467.xml"/><Relationship Id="rId3" Type="http://schemas.openxmlformats.org/officeDocument/2006/relationships/tags" Target="../tags/tag466.xml"/><Relationship Id="rId2" Type="http://schemas.openxmlformats.org/officeDocument/2006/relationships/tags" Target="../tags/tag465.xml"/><Relationship Id="rId1" Type="http://schemas.openxmlformats.org/officeDocument/2006/relationships/tags" Target="../tags/tag464.xml"/></Relationships>
</file>

<file path=ppt/slides/_rels/slide27.xml.rels><?xml version="1.0" encoding="UTF-8" standalone="yes"?>
<Relationships xmlns="http://schemas.openxmlformats.org/package/2006/relationships"><Relationship Id="rId9" Type="http://schemas.openxmlformats.org/officeDocument/2006/relationships/tags" Target="../tags/tag477.xml"/><Relationship Id="rId8" Type="http://schemas.openxmlformats.org/officeDocument/2006/relationships/tags" Target="../tags/tag476.xml"/><Relationship Id="rId7" Type="http://schemas.openxmlformats.org/officeDocument/2006/relationships/tags" Target="../tags/tag475.xml"/><Relationship Id="rId6" Type="http://schemas.openxmlformats.org/officeDocument/2006/relationships/tags" Target="../tags/tag474.xml"/><Relationship Id="rId5" Type="http://schemas.openxmlformats.org/officeDocument/2006/relationships/tags" Target="../tags/tag473.xml"/><Relationship Id="rId4" Type="http://schemas.openxmlformats.org/officeDocument/2006/relationships/tags" Target="../tags/tag472.xml"/><Relationship Id="rId3" Type="http://schemas.openxmlformats.org/officeDocument/2006/relationships/tags" Target="../tags/tag471.xml"/><Relationship Id="rId2" Type="http://schemas.openxmlformats.org/officeDocument/2006/relationships/tags" Target="../tags/tag470.xml"/><Relationship Id="rId17" Type="http://schemas.openxmlformats.org/officeDocument/2006/relationships/slideLayout" Target="../slideLayouts/slideLayout19.xml"/><Relationship Id="rId16" Type="http://schemas.openxmlformats.org/officeDocument/2006/relationships/tags" Target="../tags/tag484.xml"/><Relationship Id="rId15" Type="http://schemas.openxmlformats.org/officeDocument/2006/relationships/tags" Target="../tags/tag483.xml"/><Relationship Id="rId14" Type="http://schemas.openxmlformats.org/officeDocument/2006/relationships/tags" Target="../tags/tag482.xml"/><Relationship Id="rId13" Type="http://schemas.openxmlformats.org/officeDocument/2006/relationships/tags" Target="../tags/tag481.xml"/><Relationship Id="rId12" Type="http://schemas.openxmlformats.org/officeDocument/2006/relationships/tags" Target="../tags/tag480.xml"/><Relationship Id="rId11" Type="http://schemas.openxmlformats.org/officeDocument/2006/relationships/tags" Target="../tags/tag479.xml"/><Relationship Id="rId10" Type="http://schemas.openxmlformats.org/officeDocument/2006/relationships/tags" Target="../tags/tag478.xml"/><Relationship Id="rId1" Type="http://schemas.openxmlformats.org/officeDocument/2006/relationships/tags" Target="../tags/tag469.xml"/></Relationships>
</file>

<file path=ppt/slides/_rels/slide28.xml.rels><?xml version="1.0" encoding="UTF-8" standalone="yes"?>
<Relationships xmlns="http://schemas.openxmlformats.org/package/2006/relationships"><Relationship Id="rId9" Type="http://schemas.openxmlformats.org/officeDocument/2006/relationships/tags" Target="../tags/tag493.xml"/><Relationship Id="rId8" Type="http://schemas.openxmlformats.org/officeDocument/2006/relationships/tags" Target="../tags/tag492.xml"/><Relationship Id="rId7" Type="http://schemas.openxmlformats.org/officeDocument/2006/relationships/tags" Target="../tags/tag491.xml"/><Relationship Id="rId6" Type="http://schemas.openxmlformats.org/officeDocument/2006/relationships/tags" Target="../tags/tag490.xml"/><Relationship Id="rId5" Type="http://schemas.openxmlformats.org/officeDocument/2006/relationships/tags" Target="../tags/tag489.xml"/><Relationship Id="rId4" Type="http://schemas.openxmlformats.org/officeDocument/2006/relationships/tags" Target="../tags/tag488.xml"/><Relationship Id="rId3" Type="http://schemas.openxmlformats.org/officeDocument/2006/relationships/tags" Target="../tags/tag487.xml"/><Relationship Id="rId2" Type="http://schemas.openxmlformats.org/officeDocument/2006/relationships/tags" Target="../tags/tag486.xml"/><Relationship Id="rId17" Type="http://schemas.openxmlformats.org/officeDocument/2006/relationships/slideLayout" Target="../slideLayouts/slideLayout19.xml"/><Relationship Id="rId16" Type="http://schemas.openxmlformats.org/officeDocument/2006/relationships/tags" Target="../tags/tag500.xml"/><Relationship Id="rId15" Type="http://schemas.openxmlformats.org/officeDocument/2006/relationships/tags" Target="../tags/tag499.xml"/><Relationship Id="rId14" Type="http://schemas.openxmlformats.org/officeDocument/2006/relationships/tags" Target="../tags/tag498.xml"/><Relationship Id="rId13" Type="http://schemas.openxmlformats.org/officeDocument/2006/relationships/tags" Target="../tags/tag497.xml"/><Relationship Id="rId12" Type="http://schemas.openxmlformats.org/officeDocument/2006/relationships/tags" Target="../tags/tag496.xml"/><Relationship Id="rId11" Type="http://schemas.openxmlformats.org/officeDocument/2006/relationships/tags" Target="../tags/tag495.xml"/><Relationship Id="rId10" Type="http://schemas.openxmlformats.org/officeDocument/2006/relationships/tags" Target="../tags/tag494.xml"/><Relationship Id="rId1" Type="http://schemas.openxmlformats.org/officeDocument/2006/relationships/tags" Target="../tags/tag485.xml"/></Relationships>
</file>

<file path=ppt/slides/_rels/slide29.xml.rels><?xml version="1.0" encoding="UTF-8" standalone="yes"?>
<Relationships xmlns="http://schemas.openxmlformats.org/package/2006/relationships"><Relationship Id="rId9" Type="http://schemas.openxmlformats.org/officeDocument/2006/relationships/tags" Target="../tags/tag509.xml"/><Relationship Id="rId8" Type="http://schemas.openxmlformats.org/officeDocument/2006/relationships/tags" Target="../tags/tag508.xml"/><Relationship Id="rId7" Type="http://schemas.openxmlformats.org/officeDocument/2006/relationships/tags" Target="../tags/tag507.xml"/><Relationship Id="rId6" Type="http://schemas.openxmlformats.org/officeDocument/2006/relationships/tags" Target="../tags/tag506.xml"/><Relationship Id="rId5" Type="http://schemas.openxmlformats.org/officeDocument/2006/relationships/tags" Target="../tags/tag505.xml"/><Relationship Id="rId4" Type="http://schemas.openxmlformats.org/officeDocument/2006/relationships/tags" Target="../tags/tag504.xml"/><Relationship Id="rId3" Type="http://schemas.openxmlformats.org/officeDocument/2006/relationships/tags" Target="../tags/tag503.xml"/><Relationship Id="rId2" Type="http://schemas.openxmlformats.org/officeDocument/2006/relationships/tags" Target="../tags/tag502.xml"/><Relationship Id="rId17" Type="http://schemas.openxmlformats.org/officeDocument/2006/relationships/slideLayout" Target="../slideLayouts/slideLayout19.xml"/><Relationship Id="rId16" Type="http://schemas.openxmlformats.org/officeDocument/2006/relationships/tags" Target="../tags/tag516.xml"/><Relationship Id="rId15" Type="http://schemas.openxmlformats.org/officeDocument/2006/relationships/tags" Target="../tags/tag515.xml"/><Relationship Id="rId14" Type="http://schemas.openxmlformats.org/officeDocument/2006/relationships/tags" Target="../tags/tag514.xml"/><Relationship Id="rId13" Type="http://schemas.openxmlformats.org/officeDocument/2006/relationships/tags" Target="../tags/tag513.xml"/><Relationship Id="rId12" Type="http://schemas.openxmlformats.org/officeDocument/2006/relationships/tags" Target="../tags/tag512.xml"/><Relationship Id="rId11" Type="http://schemas.openxmlformats.org/officeDocument/2006/relationships/tags" Target="../tags/tag511.xml"/><Relationship Id="rId10" Type="http://schemas.openxmlformats.org/officeDocument/2006/relationships/tags" Target="../tags/tag510.xml"/><Relationship Id="rId1" Type="http://schemas.openxmlformats.org/officeDocument/2006/relationships/tags" Target="../tags/tag501.xml"/></Relationships>
</file>

<file path=ppt/slides/_rels/slide3.xml.rels><?xml version="1.0" encoding="UTF-8" standalone="yes"?>
<Relationships xmlns="http://schemas.openxmlformats.org/package/2006/relationships"><Relationship Id="rId9" Type="http://schemas.openxmlformats.org/officeDocument/2006/relationships/diagramData" Target="../diagrams/data2.xml"/><Relationship Id="rId8" Type="http://schemas.microsoft.com/office/2007/relationships/diagramDrawing" Target="../diagrams/drawing1.xml"/><Relationship Id="rId7" Type="http://schemas.openxmlformats.org/officeDocument/2006/relationships/diagramColors" Target="../diagrams/colors1.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3" Type="http://schemas.openxmlformats.org/officeDocument/2006/relationships/tags" Target="../tags/tag308.xml"/><Relationship Id="rId2" Type="http://schemas.openxmlformats.org/officeDocument/2006/relationships/tags" Target="../tags/tag307.xml"/><Relationship Id="rId15" Type="http://schemas.openxmlformats.org/officeDocument/2006/relationships/slideLayout" Target="../slideLayouts/slideLayout19.xml"/><Relationship Id="rId14" Type="http://schemas.openxmlformats.org/officeDocument/2006/relationships/tags" Target="../tags/tag309.xml"/><Relationship Id="rId13" Type="http://schemas.microsoft.com/office/2007/relationships/diagramDrawing" Target="../diagrams/drawing2.xml"/><Relationship Id="rId12" Type="http://schemas.openxmlformats.org/officeDocument/2006/relationships/diagramColors" Target="../diagrams/colors2.xml"/><Relationship Id="rId11" Type="http://schemas.openxmlformats.org/officeDocument/2006/relationships/diagramQuickStyle" Target="../diagrams/quickStyle2.xml"/><Relationship Id="rId10" Type="http://schemas.openxmlformats.org/officeDocument/2006/relationships/diagramLayout" Target="../diagrams/layout2.xml"/><Relationship Id="rId1" Type="http://schemas.openxmlformats.org/officeDocument/2006/relationships/tags" Target="../tags/tag306.xml"/></Relationships>
</file>

<file path=ppt/slides/_rels/slide30.xml.rels><?xml version="1.0" encoding="UTF-8" standalone="yes"?>
<Relationships xmlns="http://schemas.openxmlformats.org/package/2006/relationships"><Relationship Id="rId9" Type="http://schemas.openxmlformats.org/officeDocument/2006/relationships/tags" Target="../tags/tag525.xml"/><Relationship Id="rId8" Type="http://schemas.openxmlformats.org/officeDocument/2006/relationships/tags" Target="../tags/tag524.xml"/><Relationship Id="rId7" Type="http://schemas.openxmlformats.org/officeDocument/2006/relationships/tags" Target="../tags/tag523.xml"/><Relationship Id="rId6" Type="http://schemas.openxmlformats.org/officeDocument/2006/relationships/tags" Target="../tags/tag522.xml"/><Relationship Id="rId5" Type="http://schemas.openxmlformats.org/officeDocument/2006/relationships/tags" Target="../tags/tag521.xml"/><Relationship Id="rId4" Type="http://schemas.openxmlformats.org/officeDocument/2006/relationships/tags" Target="../tags/tag520.xml"/><Relationship Id="rId3" Type="http://schemas.openxmlformats.org/officeDocument/2006/relationships/tags" Target="../tags/tag519.xml"/><Relationship Id="rId2" Type="http://schemas.openxmlformats.org/officeDocument/2006/relationships/tags" Target="../tags/tag518.xml"/><Relationship Id="rId17" Type="http://schemas.openxmlformats.org/officeDocument/2006/relationships/slideLayout" Target="../slideLayouts/slideLayout19.xml"/><Relationship Id="rId16" Type="http://schemas.openxmlformats.org/officeDocument/2006/relationships/tags" Target="../tags/tag532.xml"/><Relationship Id="rId15" Type="http://schemas.openxmlformats.org/officeDocument/2006/relationships/tags" Target="../tags/tag531.xml"/><Relationship Id="rId14" Type="http://schemas.openxmlformats.org/officeDocument/2006/relationships/tags" Target="../tags/tag530.xml"/><Relationship Id="rId13" Type="http://schemas.openxmlformats.org/officeDocument/2006/relationships/tags" Target="../tags/tag529.xml"/><Relationship Id="rId12" Type="http://schemas.openxmlformats.org/officeDocument/2006/relationships/tags" Target="../tags/tag528.xml"/><Relationship Id="rId11" Type="http://schemas.openxmlformats.org/officeDocument/2006/relationships/tags" Target="../tags/tag527.xml"/><Relationship Id="rId10" Type="http://schemas.openxmlformats.org/officeDocument/2006/relationships/tags" Target="../tags/tag526.xml"/><Relationship Id="rId1" Type="http://schemas.openxmlformats.org/officeDocument/2006/relationships/tags" Target="../tags/tag517.xml"/></Relationships>
</file>

<file path=ppt/slides/_rels/slide31.xml.rels><?xml version="1.0" encoding="UTF-8" standalone="yes"?>
<Relationships xmlns="http://schemas.openxmlformats.org/package/2006/relationships"><Relationship Id="rId9" Type="http://schemas.openxmlformats.org/officeDocument/2006/relationships/tags" Target="../tags/tag541.xml"/><Relationship Id="rId8" Type="http://schemas.openxmlformats.org/officeDocument/2006/relationships/tags" Target="../tags/tag540.xml"/><Relationship Id="rId7" Type="http://schemas.openxmlformats.org/officeDocument/2006/relationships/tags" Target="../tags/tag539.xml"/><Relationship Id="rId6" Type="http://schemas.openxmlformats.org/officeDocument/2006/relationships/tags" Target="../tags/tag538.xml"/><Relationship Id="rId5" Type="http://schemas.openxmlformats.org/officeDocument/2006/relationships/tags" Target="../tags/tag537.xml"/><Relationship Id="rId4" Type="http://schemas.openxmlformats.org/officeDocument/2006/relationships/tags" Target="../tags/tag536.xml"/><Relationship Id="rId3" Type="http://schemas.openxmlformats.org/officeDocument/2006/relationships/tags" Target="../tags/tag535.xml"/><Relationship Id="rId2" Type="http://schemas.openxmlformats.org/officeDocument/2006/relationships/tags" Target="../tags/tag534.xml"/><Relationship Id="rId14" Type="http://schemas.openxmlformats.org/officeDocument/2006/relationships/slideLayout" Target="../slideLayouts/slideLayout19.xml"/><Relationship Id="rId13" Type="http://schemas.openxmlformats.org/officeDocument/2006/relationships/tags" Target="../tags/tag545.xml"/><Relationship Id="rId12" Type="http://schemas.openxmlformats.org/officeDocument/2006/relationships/tags" Target="../tags/tag544.xml"/><Relationship Id="rId11" Type="http://schemas.openxmlformats.org/officeDocument/2006/relationships/tags" Target="../tags/tag543.xml"/><Relationship Id="rId10" Type="http://schemas.openxmlformats.org/officeDocument/2006/relationships/tags" Target="../tags/tag542.xml"/><Relationship Id="rId1" Type="http://schemas.openxmlformats.org/officeDocument/2006/relationships/tags" Target="../tags/tag53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9" Type="http://schemas.openxmlformats.org/officeDocument/2006/relationships/tags" Target="../tags/tag554.xml"/><Relationship Id="rId8" Type="http://schemas.openxmlformats.org/officeDocument/2006/relationships/tags" Target="../tags/tag553.xml"/><Relationship Id="rId7" Type="http://schemas.openxmlformats.org/officeDocument/2006/relationships/tags" Target="../tags/tag552.xml"/><Relationship Id="rId6" Type="http://schemas.openxmlformats.org/officeDocument/2006/relationships/tags" Target="../tags/tag551.xml"/><Relationship Id="rId5" Type="http://schemas.openxmlformats.org/officeDocument/2006/relationships/tags" Target="../tags/tag550.xml"/><Relationship Id="rId4" Type="http://schemas.openxmlformats.org/officeDocument/2006/relationships/tags" Target="../tags/tag549.xml"/><Relationship Id="rId3" Type="http://schemas.openxmlformats.org/officeDocument/2006/relationships/tags" Target="../tags/tag548.xml"/><Relationship Id="rId2" Type="http://schemas.openxmlformats.org/officeDocument/2006/relationships/tags" Target="../tags/tag547.xml"/><Relationship Id="rId16" Type="http://schemas.openxmlformats.org/officeDocument/2006/relationships/slideLayout" Target="../slideLayouts/slideLayout19.xml"/><Relationship Id="rId15" Type="http://schemas.openxmlformats.org/officeDocument/2006/relationships/tags" Target="../tags/tag560.xml"/><Relationship Id="rId14" Type="http://schemas.openxmlformats.org/officeDocument/2006/relationships/tags" Target="../tags/tag559.xml"/><Relationship Id="rId13" Type="http://schemas.openxmlformats.org/officeDocument/2006/relationships/tags" Target="../tags/tag558.xml"/><Relationship Id="rId12" Type="http://schemas.openxmlformats.org/officeDocument/2006/relationships/tags" Target="../tags/tag557.xml"/><Relationship Id="rId11" Type="http://schemas.openxmlformats.org/officeDocument/2006/relationships/tags" Target="../tags/tag556.xml"/><Relationship Id="rId10" Type="http://schemas.openxmlformats.org/officeDocument/2006/relationships/tags" Target="../tags/tag555.xml"/><Relationship Id="rId1" Type="http://schemas.openxmlformats.org/officeDocument/2006/relationships/tags" Target="../tags/tag54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tags" Target="../tags/tag562.xml"/><Relationship Id="rId1" Type="http://schemas.openxmlformats.org/officeDocument/2006/relationships/tags" Target="../tags/tag561.xml"/></Relationships>
</file>

<file path=ppt/slides/_rels/slide4.xml.rels><?xml version="1.0" encoding="UTF-8" standalone="yes"?>
<Relationships xmlns="http://schemas.openxmlformats.org/package/2006/relationships"><Relationship Id="rId9" Type="http://schemas.microsoft.com/office/2007/relationships/diagramDrawing" Target="../diagrams/drawing3.xml"/><Relationship Id="rId8" Type="http://schemas.openxmlformats.org/officeDocument/2006/relationships/diagramColors" Target="../diagrams/colors3.xml"/><Relationship Id="rId7" Type="http://schemas.openxmlformats.org/officeDocument/2006/relationships/diagramQuickStyle" Target="../diagrams/quickStyle3.xml"/><Relationship Id="rId6" Type="http://schemas.openxmlformats.org/officeDocument/2006/relationships/diagramLayout" Target="../diagrams/layout3.xml"/><Relationship Id="rId5" Type="http://schemas.openxmlformats.org/officeDocument/2006/relationships/diagramData" Target="../diagrams/data3.xml"/><Relationship Id="rId4" Type="http://schemas.openxmlformats.org/officeDocument/2006/relationships/tags" Target="../tags/tag313.xml"/><Relationship Id="rId3" Type="http://schemas.openxmlformats.org/officeDocument/2006/relationships/tags" Target="../tags/tag312.xml"/><Relationship Id="rId2" Type="http://schemas.openxmlformats.org/officeDocument/2006/relationships/tags" Target="../tags/tag311.xml"/><Relationship Id="rId14" Type="http://schemas.openxmlformats.org/officeDocument/2006/relationships/slideLayout" Target="../slideLayouts/slideLayout19.xml"/><Relationship Id="rId13" Type="http://schemas.openxmlformats.org/officeDocument/2006/relationships/tags" Target="../tags/tag317.xml"/><Relationship Id="rId12" Type="http://schemas.openxmlformats.org/officeDocument/2006/relationships/tags" Target="../tags/tag316.xml"/><Relationship Id="rId11" Type="http://schemas.openxmlformats.org/officeDocument/2006/relationships/tags" Target="../tags/tag315.xml"/><Relationship Id="rId10" Type="http://schemas.openxmlformats.org/officeDocument/2006/relationships/tags" Target="../tags/tag314.xml"/><Relationship Id="rId1" Type="http://schemas.openxmlformats.org/officeDocument/2006/relationships/tags" Target="../tags/tag310.xml"/></Relationships>
</file>

<file path=ppt/slides/_rels/slide5.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9" Type="http://schemas.openxmlformats.org/officeDocument/2006/relationships/slideLayout" Target="../slideLayouts/slideLayout19.xml"/><Relationship Id="rId18" Type="http://schemas.openxmlformats.org/officeDocument/2006/relationships/tags" Target="../tags/tag330.xml"/><Relationship Id="rId17" Type="http://schemas.openxmlformats.org/officeDocument/2006/relationships/tags" Target="../tags/tag329.xml"/><Relationship Id="rId16" Type="http://schemas.microsoft.com/office/2007/relationships/diagramDrawing" Target="../diagrams/drawing4.xml"/><Relationship Id="rId15" Type="http://schemas.openxmlformats.org/officeDocument/2006/relationships/diagramColors" Target="../diagrams/colors4.xml"/><Relationship Id="rId14" Type="http://schemas.openxmlformats.org/officeDocument/2006/relationships/diagramQuickStyle" Target="../diagrams/quickStyle4.xml"/><Relationship Id="rId13" Type="http://schemas.openxmlformats.org/officeDocument/2006/relationships/diagramLayout" Target="../diagrams/layout4.xml"/><Relationship Id="rId12" Type="http://schemas.openxmlformats.org/officeDocument/2006/relationships/diagramData" Target="../diagrams/data4.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6.xml.rels><?xml version="1.0" encoding="UTF-8" standalone="yes"?>
<Relationships xmlns="http://schemas.openxmlformats.org/package/2006/relationships"><Relationship Id="rId9" Type="http://schemas.openxmlformats.org/officeDocument/2006/relationships/tags" Target="../tags/tag339.xml"/><Relationship Id="rId8" Type="http://schemas.openxmlformats.org/officeDocument/2006/relationships/tags" Target="../tags/tag338.xml"/><Relationship Id="rId7" Type="http://schemas.openxmlformats.org/officeDocument/2006/relationships/tags" Target="../tags/tag337.xml"/><Relationship Id="rId6" Type="http://schemas.openxmlformats.org/officeDocument/2006/relationships/tags" Target="../tags/tag336.xml"/><Relationship Id="rId5" Type="http://schemas.openxmlformats.org/officeDocument/2006/relationships/tags" Target="../tags/tag335.xml"/><Relationship Id="rId4" Type="http://schemas.openxmlformats.org/officeDocument/2006/relationships/tags" Target="../tags/tag334.xml"/><Relationship Id="rId36" Type="http://schemas.openxmlformats.org/officeDocument/2006/relationships/slideLayout" Target="../slideLayouts/slideLayout19.xml"/><Relationship Id="rId35" Type="http://schemas.openxmlformats.org/officeDocument/2006/relationships/tags" Target="../tags/tag360.xml"/><Relationship Id="rId34" Type="http://schemas.microsoft.com/office/2007/relationships/diagramDrawing" Target="../diagrams/drawing5.xml"/><Relationship Id="rId33" Type="http://schemas.openxmlformats.org/officeDocument/2006/relationships/diagramColors" Target="../diagrams/colors5.xml"/><Relationship Id="rId32" Type="http://schemas.openxmlformats.org/officeDocument/2006/relationships/diagramQuickStyle" Target="../diagrams/quickStyle5.xml"/><Relationship Id="rId31" Type="http://schemas.openxmlformats.org/officeDocument/2006/relationships/diagramLayout" Target="../diagrams/layout5.xml"/><Relationship Id="rId30" Type="http://schemas.openxmlformats.org/officeDocument/2006/relationships/diagramData" Target="../diagrams/data5.xml"/><Relationship Id="rId3" Type="http://schemas.openxmlformats.org/officeDocument/2006/relationships/tags" Target="../tags/tag333.xml"/><Relationship Id="rId29" Type="http://schemas.openxmlformats.org/officeDocument/2006/relationships/tags" Target="../tags/tag359.xml"/><Relationship Id="rId28" Type="http://schemas.openxmlformats.org/officeDocument/2006/relationships/tags" Target="../tags/tag358.xml"/><Relationship Id="rId27" Type="http://schemas.openxmlformats.org/officeDocument/2006/relationships/tags" Target="../tags/tag357.xml"/><Relationship Id="rId26" Type="http://schemas.openxmlformats.org/officeDocument/2006/relationships/tags" Target="../tags/tag356.xml"/><Relationship Id="rId25" Type="http://schemas.openxmlformats.org/officeDocument/2006/relationships/tags" Target="../tags/tag355.xml"/><Relationship Id="rId24" Type="http://schemas.openxmlformats.org/officeDocument/2006/relationships/tags" Target="../tags/tag354.xml"/><Relationship Id="rId23" Type="http://schemas.openxmlformats.org/officeDocument/2006/relationships/tags" Target="../tags/tag353.xml"/><Relationship Id="rId22" Type="http://schemas.openxmlformats.org/officeDocument/2006/relationships/tags" Target="../tags/tag352.xml"/><Relationship Id="rId21" Type="http://schemas.openxmlformats.org/officeDocument/2006/relationships/tags" Target="../tags/tag351.xml"/><Relationship Id="rId20" Type="http://schemas.openxmlformats.org/officeDocument/2006/relationships/tags" Target="../tags/tag350.xml"/><Relationship Id="rId2" Type="http://schemas.openxmlformats.org/officeDocument/2006/relationships/tags" Target="../tags/tag332.xml"/><Relationship Id="rId19" Type="http://schemas.openxmlformats.org/officeDocument/2006/relationships/tags" Target="../tags/tag349.xml"/><Relationship Id="rId18" Type="http://schemas.openxmlformats.org/officeDocument/2006/relationships/tags" Target="../tags/tag348.xml"/><Relationship Id="rId17" Type="http://schemas.openxmlformats.org/officeDocument/2006/relationships/tags" Target="../tags/tag347.xml"/><Relationship Id="rId16" Type="http://schemas.openxmlformats.org/officeDocument/2006/relationships/tags" Target="../tags/tag346.xml"/><Relationship Id="rId15" Type="http://schemas.openxmlformats.org/officeDocument/2006/relationships/tags" Target="../tags/tag345.xml"/><Relationship Id="rId14" Type="http://schemas.openxmlformats.org/officeDocument/2006/relationships/tags" Target="../tags/tag344.xml"/><Relationship Id="rId13" Type="http://schemas.openxmlformats.org/officeDocument/2006/relationships/tags" Target="../tags/tag343.xml"/><Relationship Id="rId12" Type="http://schemas.openxmlformats.org/officeDocument/2006/relationships/tags" Target="../tags/tag342.xml"/><Relationship Id="rId11" Type="http://schemas.openxmlformats.org/officeDocument/2006/relationships/tags" Target="../tags/tag341.xml"/><Relationship Id="rId10" Type="http://schemas.openxmlformats.org/officeDocument/2006/relationships/tags" Target="../tags/tag340.xml"/><Relationship Id="rId1" Type="http://schemas.openxmlformats.org/officeDocument/2006/relationships/tags" Target="../tags/tag331.xml"/></Relationships>
</file>

<file path=ppt/slides/_rels/slide7.xml.rels><?xml version="1.0" encoding="UTF-8" standalone="yes"?>
<Relationships xmlns="http://schemas.openxmlformats.org/package/2006/relationships"><Relationship Id="rId9" Type="http://schemas.openxmlformats.org/officeDocument/2006/relationships/tags" Target="../tags/tag369.xml"/><Relationship Id="rId8" Type="http://schemas.openxmlformats.org/officeDocument/2006/relationships/tags" Target="../tags/tag368.xml"/><Relationship Id="rId7" Type="http://schemas.openxmlformats.org/officeDocument/2006/relationships/tags" Target="../tags/tag367.xml"/><Relationship Id="rId6" Type="http://schemas.openxmlformats.org/officeDocument/2006/relationships/tags" Target="../tags/tag366.xml"/><Relationship Id="rId5" Type="http://schemas.openxmlformats.org/officeDocument/2006/relationships/tags" Target="../tags/tag365.xml"/><Relationship Id="rId4" Type="http://schemas.openxmlformats.org/officeDocument/2006/relationships/tags" Target="../tags/tag364.xml"/><Relationship Id="rId3" Type="http://schemas.openxmlformats.org/officeDocument/2006/relationships/tags" Target="../tags/tag363.xml"/><Relationship Id="rId25" Type="http://schemas.openxmlformats.org/officeDocument/2006/relationships/slideLayout" Target="../slideLayouts/slideLayout19.xml"/><Relationship Id="rId24" Type="http://schemas.openxmlformats.org/officeDocument/2006/relationships/tags" Target="../tags/tag379.xml"/><Relationship Id="rId23" Type="http://schemas.microsoft.com/office/2007/relationships/diagramDrawing" Target="../diagrams/drawing6.xml"/><Relationship Id="rId22" Type="http://schemas.openxmlformats.org/officeDocument/2006/relationships/diagramColors" Target="../diagrams/colors6.xml"/><Relationship Id="rId21" Type="http://schemas.openxmlformats.org/officeDocument/2006/relationships/diagramQuickStyle" Target="../diagrams/quickStyle6.xml"/><Relationship Id="rId20" Type="http://schemas.openxmlformats.org/officeDocument/2006/relationships/diagramLayout" Target="../diagrams/layout6.xml"/><Relationship Id="rId2" Type="http://schemas.openxmlformats.org/officeDocument/2006/relationships/tags" Target="../tags/tag362.xml"/><Relationship Id="rId19" Type="http://schemas.openxmlformats.org/officeDocument/2006/relationships/diagramData" Target="../diagrams/data6.xml"/><Relationship Id="rId18" Type="http://schemas.openxmlformats.org/officeDocument/2006/relationships/tags" Target="../tags/tag378.xml"/><Relationship Id="rId17" Type="http://schemas.openxmlformats.org/officeDocument/2006/relationships/tags" Target="../tags/tag377.xml"/><Relationship Id="rId16" Type="http://schemas.openxmlformats.org/officeDocument/2006/relationships/tags" Target="../tags/tag376.xml"/><Relationship Id="rId15" Type="http://schemas.openxmlformats.org/officeDocument/2006/relationships/tags" Target="../tags/tag375.xml"/><Relationship Id="rId14" Type="http://schemas.openxmlformats.org/officeDocument/2006/relationships/tags" Target="../tags/tag374.xml"/><Relationship Id="rId13" Type="http://schemas.openxmlformats.org/officeDocument/2006/relationships/tags" Target="../tags/tag373.xml"/><Relationship Id="rId12" Type="http://schemas.openxmlformats.org/officeDocument/2006/relationships/tags" Target="../tags/tag372.xml"/><Relationship Id="rId11" Type="http://schemas.openxmlformats.org/officeDocument/2006/relationships/tags" Target="../tags/tag371.xml"/><Relationship Id="rId10" Type="http://schemas.openxmlformats.org/officeDocument/2006/relationships/tags" Target="../tags/tag370.xml"/><Relationship Id="rId1" Type="http://schemas.openxmlformats.org/officeDocument/2006/relationships/tags" Target="../tags/tag361.xml"/></Relationships>
</file>

<file path=ppt/slides/_rels/slide8.xml.rels><?xml version="1.0" encoding="UTF-8" standalone="yes"?>
<Relationships xmlns="http://schemas.openxmlformats.org/package/2006/relationships"><Relationship Id="rId9" Type="http://schemas.openxmlformats.org/officeDocument/2006/relationships/tags" Target="../tags/tag388.xml"/><Relationship Id="rId8" Type="http://schemas.openxmlformats.org/officeDocument/2006/relationships/tags" Target="../tags/tag387.xml"/><Relationship Id="rId7" Type="http://schemas.openxmlformats.org/officeDocument/2006/relationships/tags" Target="../tags/tag386.xml"/><Relationship Id="rId6" Type="http://schemas.openxmlformats.org/officeDocument/2006/relationships/tags" Target="../tags/tag385.xml"/><Relationship Id="rId5" Type="http://schemas.openxmlformats.org/officeDocument/2006/relationships/tags" Target="../tags/tag384.xml"/><Relationship Id="rId4" Type="http://schemas.openxmlformats.org/officeDocument/2006/relationships/tags" Target="../tags/tag383.xml"/><Relationship Id="rId3" Type="http://schemas.openxmlformats.org/officeDocument/2006/relationships/tags" Target="../tags/tag382.xml"/><Relationship Id="rId22" Type="http://schemas.openxmlformats.org/officeDocument/2006/relationships/slideLayout" Target="../slideLayouts/slideLayout19.xml"/><Relationship Id="rId21" Type="http://schemas.openxmlformats.org/officeDocument/2006/relationships/tags" Target="../tags/tag400.xml"/><Relationship Id="rId20" Type="http://schemas.openxmlformats.org/officeDocument/2006/relationships/tags" Target="../tags/tag399.xml"/><Relationship Id="rId2" Type="http://schemas.openxmlformats.org/officeDocument/2006/relationships/tags" Target="../tags/tag381.xml"/><Relationship Id="rId19" Type="http://schemas.openxmlformats.org/officeDocument/2006/relationships/tags" Target="../tags/tag398.xml"/><Relationship Id="rId18" Type="http://schemas.openxmlformats.org/officeDocument/2006/relationships/tags" Target="../tags/tag397.xml"/><Relationship Id="rId17" Type="http://schemas.openxmlformats.org/officeDocument/2006/relationships/tags" Target="../tags/tag396.xml"/><Relationship Id="rId16" Type="http://schemas.openxmlformats.org/officeDocument/2006/relationships/tags" Target="../tags/tag395.xml"/><Relationship Id="rId15" Type="http://schemas.openxmlformats.org/officeDocument/2006/relationships/tags" Target="../tags/tag394.xml"/><Relationship Id="rId14" Type="http://schemas.openxmlformats.org/officeDocument/2006/relationships/tags" Target="../tags/tag393.xml"/><Relationship Id="rId13" Type="http://schemas.openxmlformats.org/officeDocument/2006/relationships/tags" Target="../tags/tag392.xml"/><Relationship Id="rId12" Type="http://schemas.openxmlformats.org/officeDocument/2006/relationships/tags" Target="../tags/tag391.xml"/><Relationship Id="rId11" Type="http://schemas.openxmlformats.org/officeDocument/2006/relationships/tags" Target="../tags/tag390.xml"/><Relationship Id="rId10" Type="http://schemas.openxmlformats.org/officeDocument/2006/relationships/tags" Target="../tags/tag389.xml"/><Relationship Id="rId1" Type="http://schemas.openxmlformats.org/officeDocument/2006/relationships/tags" Target="../tags/tag380.xml"/></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9.xml"/><Relationship Id="rId6" Type="http://schemas.openxmlformats.org/officeDocument/2006/relationships/tags" Target="../tags/tag406.xml"/><Relationship Id="rId5" Type="http://schemas.openxmlformats.org/officeDocument/2006/relationships/tags" Target="../tags/tag405.xml"/><Relationship Id="rId4" Type="http://schemas.openxmlformats.org/officeDocument/2006/relationships/tags" Target="../tags/tag404.xml"/><Relationship Id="rId3" Type="http://schemas.openxmlformats.org/officeDocument/2006/relationships/tags" Target="../tags/tag403.xml"/><Relationship Id="rId2" Type="http://schemas.openxmlformats.org/officeDocument/2006/relationships/tags" Target="../tags/tag402.xml"/><Relationship Id="rId1" Type="http://schemas.openxmlformats.org/officeDocument/2006/relationships/tags" Target="../tags/tag40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641194" y="2702796"/>
            <a:ext cx="7117545" cy="1118535"/>
          </a:xfrm>
        </p:spPr>
        <p:txBody>
          <a:bodyPr>
            <a:normAutofit/>
          </a:bodyPr>
          <a:lstStyle/>
          <a:p>
            <a:pPr marL="0" indent="0" algn="ctr">
              <a:lnSpc>
                <a:spcPct val="100000"/>
              </a:lnSpc>
              <a:spcBef>
                <a:spcPts val="0"/>
              </a:spcBef>
              <a:spcAft>
                <a:spcPts val="0"/>
              </a:spcAft>
              <a:buSzPct val="100000"/>
              <a:buNone/>
            </a:pPr>
            <a:r>
              <a:rPr lang="zh-CN" altLang="en-US" sz="5400" strike="noStrike" baseline="0">
                <a:solidFill>
                  <a:schemeClr val="accent1"/>
                </a:solidFill>
                <a:sym typeface="+mn-ea"/>
              </a:rPr>
              <a:t>定期注册工作流程</a:t>
            </a:r>
            <a:endParaRPr lang="zh-CN" altLang="en-US" sz="5400" strike="noStrike" baseline="0">
              <a:solidFill>
                <a:schemeClr val="accent1"/>
              </a:solidFill>
              <a:sym typeface="+mn-ea"/>
            </a:endParaRPr>
          </a:p>
        </p:txBody>
      </p:sp>
      <p:sp>
        <p:nvSpPr>
          <p:cNvPr id="13" name="文本占位符 12"/>
          <p:cNvSpPr>
            <a:spLocks noGrp="1"/>
          </p:cNvSpPr>
          <p:nvPr>
            <p:custDataLst>
              <p:tags r:id="rId2"/>
            </p:custDataLst>
          </p:nvPr>
        </p:nvSpPr>
        <p:spPr>
          <a:xfrm>
            <a:off x="5588635" y="4681855"/>
            <a:ext cx="2301875" cy="410210"/>
          </a:xfrm>
          <a:prstGeom prst="rect">
            <a:avLst/>
          </a:prstGeom>
        </p:spPr>
        <p:txBody>
          <a:bodyPr vert="horz" lIns="90000" tIns="46800" rIns="90000" bIns="46800" rtlCol="0" anchor="ctr" anchorCtr="0">
            <a:normAutofit/>
          </a:bodyPr>
          <a:lstStyle>
            <a:lvl1pPr marL="0" indent="0" algn="l" defTabSz="756285" rtl="0" eaLnBrk="1" fontAlgn="auto" latinLnBrk="0" hangingPunct="1">
              <a:lnSpc>
                <a:spcPct val="100000"/>
              </a:lnSpc>
              <a:spcBef>
                <a:spcPts val="0"/>
              </a:spcBef>
              <a:spcAft>
                <a:spcPts val="1000"/>
              </a:spcAft>
              <a:buFont typeface="Arial" panose="020B0604020202020204" pitchFamily="34" charset="0"/>
              <a:buNone/>
              <a:defRPr sz="1490"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1pPr>
            <a:lvl2pPr marL="567055" indent="-189230" algn="l" defTabSz="756285" rtl="0" eaLnBrk="1" fontAlgn="auto" latinLnBrk="0" hangingPunct="1">
              <a:lnSpc>
                <a:spcPct val="130000"/>
              </a:lnSpc>
              <a:spcBef>
                <a:spcPts val="0"/>
              </a:spcBef>
              <a:spcAft>
                <a:spcPts val="1000"/>
              </a:spcAft>
              <a:buFont typeface="Arial" panose="020B0604020202020204" pitchFamily="34" charset="0"/>
              <a:buChar char="•"/>
              <a:tabLst>
                <a:tab pos="1330960" algn="l"/>
              </a:tabLst>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2pPr>
            <a:lvl3pPr marL="944880"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3pPr>
            <a:lvl4pPr marL="1323340"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4pPr>
            <a:lvl5pPr marL="1701165" indent="-189230" algn="l" defTabSz="756285" rtl="0" eaLnBrk="1" fontAlgn="auto" latinLnBrk="0" hangingPunct="1">
              <a:lnSpc>
                <a:spcPct val="130000"/>
              </a:lnSpc>
              <a:spcBef>
                <a:spcPts val="0"/>
              </a:spcBef>
              <a:spcAft>
                <a:spcPts val="1000"/>
              </a:spcAft>
              <a:buFont typeface="Arial" panose="020B0604020202020204" pitchFamily="34" charset="0"/>
              <a:buChar char="•"/>
              <a:defRPr sz="1325" u="none" strike="noStrike" kern="1200" cap="none" spc="150" normalizeH="0" baseline="0">
                <a:solidFill>
                  <a:schemeClr val="tx1">
                    <a:lumMod val="85000"/>
                    <a:lumOff val="15000"/>
                  </a:schemeClr>
                </a:solidFill>
                <a:uFillTx/>
                <a:latin typeface="Arial" panose="020B0604020202020204" pitchFamily="34" charset="0"/>
                <a:ea typeface="微软雅黑" panose="020B0503020204020204" pitchFamily="34" charset="-122"/>
                <a:cs typeface="+mn-cs"/>
              </a:defRPr>
            </a:lvl5pPr>
            <a:lvl6pPr marL="207899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6pPr>
            <a:lvl7pPr marL="245745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7pPr>
            <a:lvl8pPr marL="2835275"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8pPr>
            <a:lvl9pPr marL="3213100" indent="-189230" algn="l" defTabSz="756285" rtl="0" eaLnBrk="1" latinLnBrk="0" hangingPunct="1">
              <a:lnSpc>
                <a:spcPct val="90000"/>
              </a:lnSpc>
              <a:spcBef>
                <a:spcPct val="83000"/>
              </a:spcBef>
              <a:buFont typeface="Arial" panose="020B0604020202020204" pitchFamily="34" charset="0"/>
              <a:buChar char="•"/>
              <a:defRPr sz="1490" kern="1200">
                <a:solidFill>
                  <a:schemeClr val="tx1"/>
                </a:solidFill>
                <a:latin typeface="+mn-lt"/>
                <a:ea typeface="+mn-ea"/>
                <a:cs typeface="+mn-cs"/>
              </a:defRPr>
            </a:lvl9pPr>
          </a:lstStyle>
          <a:p>
            <a:r>
              <a:rPr lang="en-US" altLang="zh-CN" dirty="0" smtClean="0">
                <a:solidFill>
                  <a:schemeClr val="dk1">
                    <a:lumMod val="85000"/>
                    <a:lumOff val="15000"/>
                  </a:schemeClr>
                </a:solidFill>
                <a:sym typeface="+mn-lt"/>
              </a:rPr>
              <a:t>    2024</a:t>
            </a:r>
            <a:r>
              <a:rPr lang="zh-CN" altLang="en-US" dirty="0" smtClean="0">
                <a:solidFill>
                  <a:schemeClr val="dk1">
                    <a:lumMod val="85000"/>
                    <a:lumOff val="15000"/>
                  </a:schemeClr>
                </a:solidFill>
                <a:sym typeface="+mn-lt"/>
              </a:rPr>
              <a:t>年</a:t>
            </a:r>
            <a:r>
              <a:rPr lang="en-US" altLang="zh-CN" dirty="0">
                <a:solidFill>
                  <a:schemeClr val="dk1">
                    <a:lumMod val="85000"/>
                    <a:lumOff val="15000"/>
                  </a:schemeClr>
                </a:solidFill>
                <a:sym typeface="+mn-lt"/>
              </a:rPr>
              <a:t>9</a:t>
            </a:r>
            <a:r>
              <a:rPr lang="zh-CN" altLang="en-US" dirty="0" smtClean="0">
                <a:solidFill>
                  <a:schemeClr val="dk1">
                    <a:lumMod val="85000"/>
                    <a:lumOff val="15000"/>
                  </a:schemeClr>
                </a:solidFill>
                <a:sym typeface="+mn-lt"/>
              </a:rPr>
              <a:t>月</a:t>
            </a:r>
            <a:r>
              <a:rPr lang="en-US" altLang="zh-CN" dirty="0" smtClean="0">
                <a:solidFill>
                  <a:schemeClr val="dk1">
                    <a:lumMod val="85000"/>
                    <a:lumOff val="15000"/>
                  </a:schemeClr>
                </a:solidFill>
                <a:sym typeface="+mn-lt"/>
              </a:rPr>
              <a:t>25</a:t>
            </a:r>
            <a:r>
              <a:rPr lang="zh-CN" altLang="en-US" dirty="0" smtClean="0">
                <a:solidFill>
                  <a:schemeClr val="dk1">
                    <a:lumMod val="85000"/>
                    <a:lumOff val="15000"/>
                  </a:schemeClr>
                </a:solidFill>
                <a:sym typeface="+mn-lt"/>
              </a:rPr>
              <a:t>日</a:t>
            </a:r>
            <a:endParaRPr lang="zh-CN" altLang="en-US" dirty="0">
              <a:solidFill>
                <a:schemeClr val="dk1">
                  <a:lumMod val="85000"/>
                  <a:lumOff val="15000"/>
                </a:schemeClr>
              </a:solidFill>
              <a:sym typeface="+mn-lt"/>
            </a:endParaRPr>
          </a:p>
        </p:txBody>
      </p:sp>
    </p:spTree>
    <p:custDataLst>
      <p:tags r:id="rId3"/>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4835867" y="2277916"/>
            <a:ext cx="542354" cy="916116"/>
          </a:xfrm>
          <a:prstGeom prst="rect">
            <a:avLst/>
          </a:prstGeom>
          <a:noFill/>
        </p:spPr>
        <p:txBody>
          <a:bodyPr wrap="square" rtlCol="0">
            <a:normAutofit fontScale="97500"/>
          </a:bodyPr>
          <a:lstStyle/>
          <a:p>
            <a:r>
              <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1</a:t>
            </a:r>
            <a:endPar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标题 1"/>
          <p:cNvSpPr>
            <a:spLocks noGrp="1"/>
          </p:cNvSpPr>
          <p:nvPr>
            <p:custDataLst>
              <p:tags r:id="rId2"/>
            </p:custDataLst>
          </p:nvPr>
        </p:nvSpPr>
        <p:spPr>
          <a:xfrm>
            <a:off x="2445221" y="3090046"/>
            <a:ext cx="5190185" cy="740727"/>
          </a:xfrm>
          <a:prstGeom prst="rect">
            <a:avLst/>
          </a:prstGeom>
        </p:spPr>
        <p:txBody>
          <a:bodyPr vert="horz" lIns="90170" tIns="46990" rIns="90170" bIns="0" rtlCol="0" anchor="b" anchorCtr="0">
            <a:normAutofit/>
          </a:bodyPr>
          <a:lstStyle>
            <a:lvl1pPr algn="ctr" defTabSz="756285" rtl="0" eaLnBrk="1" fontAlgn="auto" latinLnBrk="0" hangingPunct="1">
              <a:lnSpc>
                <a:spcPct val="100000"/>
              </a:lnSpc>
              <a:spcBef>
                <a:spcPct val="0"/>
              </a:spcBef>
              <a:buNone/>
              <a:defRPr sz="3305" b="1"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ts val="0"/>
              </a:spcBef>
              <a:spcAft>
                <a:spcPts val="0"/>
              </a:spcAft>
              <a:buSzPct val="100000"/>
              <a:buNone/>
            </a:pPr>
            <a:r>
              <a:rPr lang="en-US" altLang="zh-CN" sz="3300" dirty="0">
                <a:solidFill>
                  <a:schemeClr val="accent1"/>
                </a:solidFill>
              </a:rPr>
              <a:t>PART 3</a:t>
            </a:r>
            <a:endParaRPr lang="en-US" altLang="zh-CN" sz="3300" dirty="0">
              <a:solidFill>
                <a:schemeClr val="accent1"/>
              </a:solidFill>
            </a:endParaRPr>
          </a:p>
        </p:txBody>
      </p:sp>
      <p:sp>
        <p:nvSpPr>
          <p:cNvPr id="6" name="文本占位符 2"/>
          <p:cNvSpPr>
            <a:spLocks noGrp="1"/>
          </p:cNvSpPr>
          <p:nvPr>
            <p:custDataLst>
              <p:tags r:id="rId3"/>
            </p:custDataLst>
          </p:nvPr>
        </p:nvSpPr>
        <p:spPr>
          <a:xfrm>
            <a:off x="2445221" y="3883115"/>
            <a:ext cx="5190185" cy="1477027"/>
          </a:xfrm>
          <a:prstGeom prst="rect">
            <a:avLst/>
          </a:prstGeom>
        </p:spPr>
        <p:txBody>
          <a:bodyPr vert="horz" lIns="90170" tIns="0" rIns="90170" bIns="46990" rtlCol="0">
            <a:normAutofit/>
          </a:bodyPr>
          <a:lstStyle>
            <a:lvl1pPr marL="0" indent="0" algn="ctr" defTabSz="756285" rtl="0" eaLnBrk="1" fontAlgn="auto" latinLnBrk="0" hangingPunct="1">
              <a:lnSpc>
                <a:spcPct val="130000"/>
              </a:lnSpc>
              <a:spcBef>
                <a:spcPts val="0"/>
              </a:spcBef>
              <a:spcAft>
                <a:spcPts val="1000"/>
              </a:spcAft>
              <a:buFont typeface="Arial" panose="020B0604020202020204" pitchFamily="34" charset="0"/>
              <a:buNone/>
              <a:defRPr kumimoji="0" lang="zh-CN" altLang="en-US" sz="16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lgn="l" defTabSz="756285" rtl="0" eaLnBrk="1" fontAlgn="auto" latinLnBrk="0" hangingPunct="1">
              <a:lnSpc>
                <a:spcPct val="130000"/>
              </a:lnSpc>
              <a:spcBef>
                <a:spcPts val="0"/>
              </a:spcBef>
              <a:spcAft>
                <a:spcPts val="1000"/>
              </a:spcAft>
              <a:buFont typeface="Arial" panose="020B0604020202020204" pitchFamily="34" charset="0"/>
              <a:buNone/>
              <a:tabLst>
                <a:tab pos="1330960" algn="l"/>
              </a:tabLst>
              <a:defRPr sz="165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756285" indent="0" algn="l" defTabSz="756285" rtl="0" eaLnBrk="1" fontAlgn="auto" latinLnBrk="0" hangingPunct="1">
              <a:lnSpc>
                <a:spcPct val="130000"/>
              </a:lnSpc>
              <a:spcBef>
                <a:spcPts val="0"/>
              </a:spcBef>
              <a:spcAft>
                <a:spcPts val="1000"/>
              </a:spcAft>
              <a:buFont typeface="Arial" panose="020B0604020202020204" pitchFamily="34" charset="0"/>
              <a:buNone/>
              <a:defRPr sz="1490"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134110"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511935"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189039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6pPr>
            <a:lvl7pPr marL="2268220"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7pPr>
            <a:lvl8pPr marL="264604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8pPr>
            <a:lvl9pPr marL="302450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9pPr>
          </a:lstStyle>
          <a:p>
            <a:pPr marL="0" lvl="0" indent="0" algn="ctr">
              <a:lnSpc>
                <a:spcPct val="130000"/>
              </a:lnSpc>
              <a:spcBef>
                <a:spcPts val="0"/>
              </a:spcBef>
              <a:spcAft>
                <a:spcPts val="1000"/>
              </a:spcAft>
              <a:buSzPct val="100000"/>
              <a:buNone/>
            </a:pPr>
            <a:r>
              <a:rPr lang="zh-CN" altLang="en-US" sz="1600" baseline="0" dirty="0" smtClean="0">
                <a:solidFill>
                  <a:schemeClr val="dk1">
                    <a:lumMod val="85000"/>
                    <a:lumOff val="15000"/>
                  </a:schemeClr>
                </a:solidFill>
              </a:rPr>
              <a:t>参加定期注册的人员范围</a:t>
            </a:r>
            <a:endParaRPr lang="zh-CN" altLang="en-US" sz="1600" baseline="0" dirty="0">
              <a:solidFill>
                <a:schemeClr val="dk1">
                  <a:lumMod val="85000"/>
                  <a:lumOff val="15000"/>
                </a:schemeClr>
              </a:solidFill>
            </a:endParaRPr>
          </a:p>
        </p:txBody>
      </p:sp>
      <p:sp>
        <p:nvSpPr>
          <p:cNvPr id="2" name="文本框 1"/>
          <p:cNvSpPr txBox="1"/>
          <p:nvPr>
            <p:custDataLst>
              <p:tags r:id="rId4"/>
            </p:custDataLst>
          </p:nvPr>
        </p:nvSpPr>
        <p:spPr>
          <a:xfrm>
            <a:off x="4611496" y="1984708"/>
            <a:ext cx="1180396" cy="253591"/>
          </a:xfrm>
          <a:prstGeom prst="rect">
            <a:avLst/>
          </a:prstGeom>
          <a:noFill/>
        </p:spPr>
        <p:txBody>
          <a:bodyPr wrap="square" rtlCol="0">
            <a:normAutofit fontScale="80000" lnSpcReduction="10000"/>
          </a:bodyPr>
          <a:lstStyle/>
          <a:p>
            <a:pPr algn="ctr"/>
            <a:r>
              <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rPr>
              <a:t>ONE</a:t>
            </a:r>
            <a:endPar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5"/>
    </p:custDataLst>
  </p:cSld>
  <p:clrMapOvr>
    <a:masterClrMapping/>
  </p:clrMapOvr>
  <p:transition spd="slow">
    <p:push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br>
              <a:rPr lang="en-US" altLang="zh-CN" dirty="0" smtClean="0"/>
            </a:br>
            <a:r>
              <a:rPr lang="zh-CN" altLang="en-US" dirty="0" smtClean="0"/>
              <a:t>参与定期注册的范围</a:t>
            </a:r>
            <a:endParaRPr lang="zh-CN" altLang="en-US" dirty="0"/>
          </a:p>
        </p:txBody>
      </p:sp>
      <p:sp>
        <p:nvSpPr>
          <p:cNvPr id="3" name="文本占位符 2"/>
          <p:cNvSpPr>
            <a:spLocks noGrp="1"/>
          </p:cNvSpPr>
          <p:nvPr>
            <p:ph type="body" idx="1"/>
          </p:nvPr>
        </p:nvSpPr>
        <p:spPr/>
        <p:txBody>
          <a:bodyPr/>
          <a:lstStyle/>
          <a:p>
            <a:r>
              <a:rPr lang="zh-CN" altLang="en-US" dirty="0" smtClean="0"/>
              <a:t>注册范围</a:t>
            </a:r>
            <a:endParaRPr lang="zh-CN" altLang="en-US" dirty="0"/>
          </a:p>
        </p:txBody>
      </p:sp>
      <p:sp>
        <p:nvSpPr>
          <p:cNvPr id="4" name="内容占位符 3"/>
          <p:cNvSpPr>
            <a:spLocks noGrp="1"/>
          </p:cNvSpPr>
          <p:nvPr>
            <p:ph sz="half" idx="2"/>
          </p:nvPr>
        </p:nvSpPr>
        <p:spPr/>
        <p:txBody>
          <a:bodyPr/>
          <a:lstStyle/>
          <a:p>
            <a:r>
              <a:rPr lang="zh-CN" altLang="en-US" dirty="0" smtClean="0"/>
              <a:t>经我市各级教育行政部门核准举办的公、民办普通中小学、中等职业学校和幼儿园持有教师资格证书的在岗教师</a:t>
            </a:r>
            <a:endParaRPr lang="en-US" altLang="zh-CN" dirty="0" smtClean="0"/>
          </a:p>
          <a:p>
            <a:r>
              <a:rPr lang="zh-CN" altLang="en-US" dirty="0" smtClean="0"/>
              <a:t>在市、区教研室、教师发展中心、少年宫、进修学校等公办教育机构中持有教师资格证书的专门从事教育教学相关工作并可评聘中小学（中等职业学校）教师系列职称的在岗人员</a:t>
            </a:r>
            <a:endParaRPr lang="zh-CN" altLang="en-US" dirty="0"/>
          </a:p>
        </p:txBody>
      </p:sp>
      <p:sp>
        <p:nvSpPr>
          <p:cNvPr id="5" name="文本占位符 4"/>
          <p:cNvSpPr>
            <a:spLocks noGrp="1"/>
          </p:cNvSpPr>
          <p:nvPr>
            <p:ph type="body" sz="quarter" idx="3"/>
          </p:nvPr>
        </p:nvSpPr>
        <p:spPr/>
        <p:txBody>
          <a:bodyPr/>
          <a:lstStyle/>
          <a:p>
            <a:r>
              <a:rPr lang="zh-CN" altLang="en-US" dirty="0" smtClean="0"/>
              <a:t>注意事项</a:t>
            </a:r>
            <a:endParaRPr lang="zh-CN" altLang="en-US" dirty="0"/>
          </a:p>
        </p:txBody>
      </p:sp>
      <p:sp>
        <p:nvSpPr>
          <p:cNvPr id="6" name="内容占位符 5"/>
          <p:cNvSpPr>
            <a:spLocks noGrp="1"/>
          </p:cNvSpPr>
          <p:nvPr>
            <p:ph sz="quarter" idx="4"/>
          </p:nvPr>
        </p:nvSpPr>
        <p:spPr/>
        <p:txBody>
          <a:bodyPr/>
          <a:lstStyle/>
          <a:p>
            <a:r>
              <a:rPr lang="zh-CN" altLang="en-US" dirty="0" smtClean="0"/>
              <a:t>注册范围所涉及的单位</a:t>
            </a:r>
            <a:endParaRPr lang="en-US" altLang="zh-CN" dirty="0" smtClean="0"/>
          </a:p>
          <a:p>
            <a:r>
              <a:rPr lang="zh-CN" altLang="en-US" dirty="0" smtClean="0"/>
              <a:t>注册范围所规定的岗位</a:t>
            </a:r>
            <a:endParaRPr lang="en-US" altLang="zh-CN" dirty="0" smtClean="0"/>
          </a:p>
          <a:p>
            <a:r>
              <a:rPr lang="zh-CN" altLang="en-US" dirty="0"/>
              <a:t>在</a:t>
            </a:r>
            <a:r>
              <a:rPr lang="zh-CN" altLang="en-US" dirty="0" smtClean="0"/>
              <a:t>本年度退休人员，不在当年注册范围</a:t>
            </a:r>
            <a:endParaRPr lang="zh-CN" altLang="en-US" dirty="0"/>
          </a:p>
        </p:txBody>
      </p:sp>
      <p:sp>
        <p:nvSpPr>
          <p:cNvPr id="7" name="椭圆 6"/>
          <p:cNvSpPr/>
          <p:nvPr/>
        </p:nvSpPr>
        <p:spPr bwMode="auto">
          <a:xfrm>
            <a:off x="6336421" y="4365078"/>
            <a:ext cx="3312276" cy="1584132"/>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12700" cap="flat" cmpd="sng" algn="ctr">
            <a:solidFill>
              <a:srgbClr val="00B0F0"/>
            </a:solidFill>
            <a:prstDash val="solid"/>
            <a:round/>
            <a:headEnd type="none" w="med" len="med"/>
            <a:tailEnd type="none" w="med" len="sm"/>
          </a:ln>
        </p:spPr>
        <p:txBody>
          <a:bodyPr vert="horz" wrap="none" lIns="91440" tIns="45720" rIns="91440" bIns="45720" numCol="1" rtlCol="0" anchor="ctr" anchorCtr="0" compatLnSpc="1"/>
          <a:lstStyle/>
          <a:p>
            <a:pPr marL="0" marR="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pPr>
            <a:r>
              <a:rPr kumimoji="1" lang="zh-CN" altLang="en-US"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rPr>
              <a:t>界定可参与注册人员范围单位、</a:t>
            </a:r>
            <a:endParaRPr kumimoji="1" lang="en-US" altLang="zh-CN"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endParaRPr>
          </a:p>
          <a:p>
            <a:pPr marL="0" marR="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pPr>
            <a:r>
              <a:rPr kumimoji="1" lang="zh-CN" altLang="en-US"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rPr>
              <a:t>岗位、年龄不在注册范围的</a:t>
            </a:r>
            <a:endParaRPr kumimoji="1" lang="en-US" altLang="zh-CN"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endParaRPr>
          </a:p>
          <a:p>
            <a:pPr marL="0" marR="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pPr>
            <a:r>
              <a:rPr kumimoji="1" lang="zh-CN" altLang="en-US"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rPr>
              <a:t>人员，不具备参加注册的条件。</a:t>
            </a:r>
            <a:endParaRPr kumimoji="1" lang="zh-CN" altLang="en-US" sz="1600" b="0" i="0" u="none" strike="noStrike" cap="none" normalizeH="0" baseline="0" dirty="0" smtClean="0">
              <a:ln>
                <a:noFill/>
              </a:ln>
              <a:solidFill>
                <a:schemeClr val="tx1"/>
              </a:solidFill>
              <a:effectLst/>
              <a:latin typeface="Gulim" pitchFamily="34" charset="-127"/>
              <a:ea typeface="Gulim" pitchFamily="34" charset="-127"/>
              <a:cs typeface="Tahoma" panose="020B0604030504040204"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928" y="332744"/>
            <a:ext cx="9094824" cy="792065"/>
          </a:xfr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5400000" scaled="1"/>
            <a:tileRect/>
          </a:gradFill>
        </p:spPr>
        <p:txBody>
          <a:bodyPr>
            <a:noAutofit/>
          </a:bodyPr>
          <a:lstStyle/>
          <a:p>
            <a:r>
              <a:rPr lang="zh-CN" altLang="en-US" sz="2400" dirty="0" smtClean="0"/>
              <a:t>注册条件</a:t>
            </a:r>
            <a:r>
              <a:rPr lang="en-US" altLang="zh-CN" sz="2400" dirty="0" smtClean="0"/>
              <a:t>——</a:t>
            </a:r>
            <a:r>
              <a:rPr lang="zh-CN" altLang="en-US" sz="2400" dirty="0" smtClean="0"/>
              <a:t>首次注册</a:t>
            </a:r>
            <a:endParaRPr lang="zh-CN" altLang="en-US" sz="2400" dirty="0"/>
          </a:p>
        </p:txBody>
      </p:sp>
      <p:sp>
        <p:nvSpPr>
          <p:cNvPr id="3" name="内容占位符 2"/>
          <p:cNvSpPr>
            <a:spLocks noGrp="1"/>
          </p:cNvSpPr>
          <p:nvPr>
            <p:ph sz="half" idx="1"/>
          </p:nvPr>
        </p:nvSpPr>
        <p: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txBody>
          <a:bodyPr>
            <a:normAutofit/>
          </a:bodyPr>
          <a:lstStyle/>
          <a:p>
            <a:r>
              <a:rPr lang="zh-CN" altLang="en-US" sz="1600" dirty="0" smtClean="0"/>
              <a:t>取得与教学岗位相应的教师资格。</a:t>
            </a:r>
            <a:endParaRPr lang="en-US" altLang="zh-CN" sz="1600" dirty="0" smtClean="0"/>
          </a:p>
          <a:p>
            <a:r>
              <a:rPr lang="zh-CN" altLang="en-US" sz="1600" dirty="0" smtClean="0"/>
              <a:t>在注册范围内的在岗教师。</a:t>
            </a:r>
            <a:endParaRPr lang="en-US" altLang="zh-CN" sz="1600" dirty="0" smtClean="0"/>
          </a:p>
          <a:p>
            <a:r>
              <a:rPr lang="zh-CN" altLang="en-US" sz="1600" dirty="0" smtClean="0"/>
              <a:t>遵守国家法律、法规，履行</a:t>
            </a:r>
            <a:r>
              <a:rPr lang="en-US" altLang="zh-CN" sz="1600" dirty="0" smtClean="0"/>
              <a:t>《</a:t>
            </a:r>
            <a:r>
              <a:rPr lang="zh-CN" altLang="en-US" sz="1600" dirty="0" smtClean="0"/>
              <a:t>教师法</a:t>
            </a:r>
            <a:r>
              <a:rPr lang="en-US" altLang="zh-CN" sz="1600" dirty="0" smtClean="0"/>
              <a:t>》</a:t>
            </a:r>
            <a:r>
              <a:rPr lang="zh-CN" altLang="en-US" sz="1600" dirty="0" smtClean="0"/>
              <a:t>规定的教师义务，遵守</a:t>
            </a:r>
            <a:r>
              <a:rPr lang="en-US" altLang="zh-CN" sz="1600" dirty="0" smtClean="0"/>
              <a:t>《</a:t>
            </a:r>
            <a:r>
              <a:rPr lang="zh-CN" altLang="en-US" sz="1600" dirty="0" smtClean="0"/>
              <a:t>新时代中小学教师职业行为十项准则</a:t>
            </a:r>
            <a:r>
              <a:rPr lang="en-US" altLang="zh-CN" sz="1600" dirty="0" smtClean="0"/>
              <a:t>》《</a:t>
            </a:r>
            <a:r>
              <a:rPr lang="zh-CN" altLang="en-US" sz="1600" dirty="0" smtClean="0"/>
              <a:t>新时代幼儿园教师职业行为十项准则</a:t>
            </a:r>
            <a:r>
              <a:rPr lang="en-US" altLang="zh-CN" sz="1600" dirty="0" smtClean="0"/>
              <a:t>》《</a:t>
            </a:r>
            <a:r>
              <a:rPr lang="zh-CN" altLang="en-US" sz="1600" dirty="0" smtClean="0"/>
              <a:t>中小学教师职业道德规范</a:t>
            </a:r>
            <a:r>
              <a:rPr lang="en-US" altLang="zh-CN" sz="1600" dirty="0" smtClean="0"/>
              <a:t>》</a:t>
            </a:r>
            <a:r>
              <a:rPr lang="zh-CN" altLang="en-US" sz="1600" dirty="0" smtClean="0"/>
              <a:t>，有良好的师德表现。</a:t>
            </a:r>
            <a:r>
              <a:rPr lang="en-US" altLang="zh-CN" sz="1600" dirty="0" smtClean="0"/>
              <a:t>2023</a:t>
            </a:r>
            <a:r>
              <a:rPr lang="zh-CN" altLang="en-US" sz="1600" dirty="0" smtClean="0"/>
              <a:t>年度师德考核为合格以上等次。</a:t>
            </a:r>
            <a:endParaRPr lang="en-US" altLang="zh-CN" sz="1600" dirty="0" smtClean="0"/>
          </a:p>
          <a:p>
            <a:r>
              <a:rPr lang="zh-CN" altLang="en-US" sz="1600" dirty="0" smtClean="0"/>
              <a:t>具有良好的身体素质和心理素质，能适应教育教学工作需要。</a:t>
            </a:r>
            <a:endParaRPr lang="en-US" altLang="zh-CN" sz="1600" dirty="0" smtClean="0"/>
          </a:p>
          <a:p>
            <a:r>
              <a:rPr lang="zh-CN" altLang="en-US" sz="1600" dirty="0" smtClean="0"/>
              <a:t>首次注册人员须试用期满且考核合格。</a:t>
            </a:r>
            <a:endParaRPr lang="zh-CN" altLang="en-US" sz="1600" dirty="0"/>
          </a:p>
        </p:txBody>
      </p:sp>
      <p:sp>
        <p:nvSpPr>
          <p:cNvPr id="4" name="内容占位符 3"/>
          <p:cNvSpPr>
            <a:spLocks noGrp="1"/>
          </p:cNvSpPr>
          <p:nvPr>
            <p:ph sz="half" idx="2"/>
          </p:nvPr>
        </p:nvSpPr>
        <p:spPr/>
        <p:txBody>
          <a:bodyPr>
            <a:normAutofit/>
          </a:bodyPr>
          <a:lstStyle/>
          <a:p>
            <a:pPr marL="0" indent="0">
              <a:buNone/>
            </a:pPr>
            <a:r>
              <a:rPr lang="zh-CN" altLang="en-US" dirty="0" smtClean="0">
                <a:solidFill>
                  <a:srgbClr val="FF0000"/>
                </a:solidFill>
              </a:rPr>
              <a:t>注意事项</a:t>
            </a:r>
            <a:endParaRPr lang="en-US" altLang="zh-CN" dirty="0" smtClean="0">
              <a:solidFill>
                <a:srgbClr val="FF0000"/>
              </a:solidFill>
            </a:endParaRPr>
          </a:p>
          <a:p>
            <a:r>
              <a:rPr lang="zh-CN" altLang="en-US" dirty="0" smtClean="0"/>
              <a:t>应在</a:t>
            </a:r>
            <a:r>
              <a:rPr lang="en-US" altLang="zh-CN" dirty="0" smtClean="0"/>
              <a:t>2023</a:t>
            </a:r>
            <a:r>
              <a:rPr lang="zh-CN" altLang="en-US" dirty="0" smtClean="0"/>
              <a:t>年</a:t>
            </a:r>
            <a:r>
              <a:rPr lang="en-US" altLang="zh-CN" dirty="0" smtClean="0"/>
              <a:t>10</a:t>
            </a:r>
            <a:r>
              <a:rPr lang="zh-CN" altLang="en-US" dirty="0" smtClean="0"/>
              <a:t>月</a:t>
            </a:r>
            <a:r>
              <a:rPr lang="en-US" altLang="zh-CN" dirty="0" smtClean="0"/>
              <a:t>1</a:t>
            </a:r>
            <a:r>
              <a:rPr lang="zh-CN" altLang="en-US" dirty="0" smtClean="0"/>
              <a:t>日前参加工作</a:t>
            </a:r>
            <a:endParaRPr lang="en-US" altLang="zh-CN" dirty="0" smtClean="0"/>
          </a:p>
          <a:p>
            <a:r>
              <a:rPr lang="en-US" altLang="zh-CN" dirty="0" smtClean="0"/>
              <a:t>2022</a:t>
            </a:r>
            <a:r>
              <a:rPr lang="zh-CN" altLang="en-US" dirty="0" smtClean="0"/>
              <a:t>年及之前参加工作人员应有</a:t>
            </a:r>
            <a:r>
              <a:rPr lang="en-US" altLang="zh-CN" dirty="0" smtClean="0"/>
              <a:t>2023</a:t>
            </a:r>
            <a:r>
              <a:rPr lang="zh-CN" altLang="en-US" dirty="0" smtClean="0"/>
              <a:t>年度考核合格结果</a:t>
            </a:r>
            <a:endParaRPr lang="en-US" altLang="zh-CN" dirty="0" smtClean="0"/>
          </a:p>
          <a:p>
            <a:pPr marL="0" indent="0">
              <a:buNone/>
            </a:pPr>
            <a:r>
              <a:rPr lang="zh-CN" altLang="en-US" dirty="0">
                <a:solidFill>
                  <a:srgbClr val="FF0000"/>
                </a:solidFill>
              </a:rPr>
              <a:t>暂不</a:t>
            </a:r>
            <a:r>
              <a:rPr lang="zh-CN" altLang="en-US" dirty="0" smtClean="0">
                <a:solidFill>
                  <a:srgbClr val="FF0000"/>
                </a:solidFill>
              </a:rPr>
              <a:t>注册人员</a:t>
            </a:r>
            <a:endParaRPr lang="en-US" altLang="zh-CN" dirty="0" smtClean="0">
              <a:solidFill>
                <a:srgbClr val="FF0000"/>
              </a:solidFill>
            </a:endParaRPr>
          </a:p>
          <a:p>
            <a:r>
              <a:rPr lang="zh-CN" altLang="en-US" dirty="0" smtClean="0"/>
              <a:t>试用期未满或未考核合格人员</a:t>
            </a:r>
            <a:endParaRPr lang="en-US" altLang="zh-CN" dirty="0" smtClean="0"/>
          </a:p>
          <a:p>
            <a:r>
              <a:rPr lang="zh-CN" altLang="en-US" dirty="0"/>
              <a:t>教师资格</a:t>
            </a:r>
            <a:r>
              <a:rPr lang="zh-CN" altLang="en-US" dirty="0" smtClean="0"/>
              <a:t>证书暂未核实人员</a:t>
            </a:r>
            <a:endParaRPr lang="en-US" altLang="zh-CN" dirty="0" smtClean="0"/>
          </a:p>
          <a:p>
            <a:r>
              <a:rPr lang="zh-CN" altLang="en-US" dirty="0" smtClean="0"/>
              <a:t>中断教学，</a:t>
            </a:r>
            <a:r>
              <a:rPr lang="en-US" altLang="zh-CN" dirty="0" smtClean="0"/>
              <a:t>2023</a:t>
            </a:r>
            <a:r>
              <a:rPr lang="zh-CN" altLang="en-US" dirty="0" smtClean="0"/>
              <a:t>学年未从事相关岗位</a:t>
            </a:r>
            <a:endParaRPr lang="en-US" altLang="zh-CN" dirty="0" smtClean="0"/>
          </a:p>
          <a:p>
            <a:pPr marL="0" indent="0">
              <a:buNone/>
            </a:pPr>
            <a:r>
              <a:rPr lang="zh-CN" altLang="en-US" dirty="0" smtClean="0">
                <a:solidFill>
                  <a:srgbClr val="FF0000"/>
                </a:solidFill>
              </a:rPr>
              <a:t>不予注册人员</a:t>
            </a:r>
            <a:endParaRPr lang="en-US" altLang="zh-CN" dirty="0" smtClean="0">
              <a:solidFill>
                <a:srgbClr val="FF0000"/>
              </a:solidFill>
            </a:endParaRPr>
          </a:p>
          <a:p>
            <a:r>
              <a:rPr lang="en-US" altLang="zh-CN" dirty="0" smtClean="0"/>
              <a:t>2024</a:t>
            </a:r>
            <a:r>
              <a:rPr lang="zh-CN" altLang="en-US" dirty="0" smtClean="0"/>
              <a:t>年退休人员</a:t>
            </a:r>
            <a:endParaRPr lang="en-US" altLang="zh-CN" dirty="0" smtClean="0"/>
          </a:p>
          <a:p>
            <a:endParaRPr lang="en-US" altLang="zh-CN" dirty="0"/>
          </a:p>
        </p:txBody>
      </p:sp>
      <p:sp>
        <p:nvSpPr>
          <p:cNvPr id="5" name="圆角矩形标注 4"/>
          <p:cNvSpPr/>
          <p:nvPr/>
        </p:nvSpPr>
        <p:spPr>
          <a:xfrm>
            <a:off x="5616360" y="647409"/>
            <a:ext cx="1872156" cy="709915"/>
          </a:xfrm>
          <a:prstGeom prst="wedgeRoundRectCallou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t>指符合注册范围的工作岗位</a:t>
            </a:r>
            <a:endParaRPr lang="zh-CN"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500"/>
                                        <p:tgtEl>
                                          <p:spTgt spid="3">
                                            <p:bg/>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4">
                                            <p:txEl>
                                              <p:pRg st="0" end="0"/>
                                            </p:txEl>
                                          </p:spTgt>
                                        </p:tgtEl>
                                        <p:attrNameLst>
                                          <p:attrName>style.visibility</p:attrName>
                                        </p:attrNameLst>
                                      </p:cBhvr>
                                      <p:to>
                                        <p:strVal val="visible"/>
                                      </p:to>
                                    </p:set>
                                    <p:animEffect transition="in" filter="fade">
                                      <p:cBhvr>
                                        <p:cTn id="44" dur="500"/>
                                        <p:tgtEl>
                                          <p:spTgt spid="4">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500"/>
                                        <p:tgtEl>
                                          <p:spTgt spid="4">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
                                            <p:txEl>
                                              <p:pRg st="2" end="2"/>
                                            </p:txEl>
                                          </p:spTgt>
                                        </p:tgtEl>
                                        <p:attrNameLst>
                                          <p:attrName>style.visibility</p:attrName>
                                        </p:attrNameLst>
                                      </p:cBhvr>
                                      <p:to>
                                        <p:strVal val="visible"/>
                                      </p:to>
                                    </p:set>
                                    <p:animEffect transition="in" filter="fade">
                                      <p:cBhvr>
                                        <p:cTn id="54" dur="500"/>
                                        <p:tgtEl>
                                          <p:spTgt spid="4">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
                                            <p:txEl>
                                              <p:pRg st="3" end="3"/>
                                            </p:txEl>
                                          </p:spTgt>
                                        </p:tgtEl>
                                        <p:attrNameLst>
                                          <p:attrName>style.visibility</p:attrName>
                                        </p:attrNameLst>
                                      </p:cBhvr>
                                      <p:to>
                                        <p:strVal val="visible"/>
                                      </p:to>
                                    </p:set>
                                    <p:animEffect transition="in" filter="fade">
                                      <p:cBhvr>
                                        <p:cTn id="59" dur="500"/>
                                        <p:tgtEl>
                                          <p:spTgt spid="4">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
                                            <p:txEl>
                                              <p:pRg st="4" end="4"/>
                                            </p:txEl>
                                          </p:spTgt>
                                        </p:tgtEl>
                                        <p:attrNameLst>
                                          <p:attrName>style.visibility</p:attrName>
                                        </p:attrNameLst>
                                      </p:cBhvr>
                                      <p:to>
                                        <p:strVal val="visible"/>
                                      </p:to>
                                    </p:set>
                                    <p:animEffect transition="in" filter="fade">
                                      <p:cBhvr>
                                        <p:cTn id="64" dur="500"/>
                                        <p:tgtEl>
                                          <p:spTgt spid="4">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
                                            <p:txEl>
                                              <p:pRg st="5" end="5"/>
                                            </p:txEl>
                                          </p:spTgt>
                                        </p:tgtEl>
                                        <p:attrNameLst>
                                          <p:attrName>style.visibility</p:attrName>
                                        </p:attrNameLst>
                                      </p:cBhvr>
                                      <p:to>
                                        <p:strVal val="visible"/>
                                      </p:to>
                                    </p:set>
                                    <p:animEffect transition="in" filter="fade">
                                      <p:cBhvr>
                                        <p:cTn id="69" dur="500"/>
                                        <p:tgtEl>
                                          <p:spTgt spid="4">
                                            <p:txEl>
                                              <p:pRg st="5" end="5"/>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
                                            <p:txEl>
                                              <p:pRg st="6" end="6"/>
                                            </p:txEl>
                                          </p:spTgt>
                                        </p:tgtEl>
                                        <p:attrNameLst>
                                          <p:attrName>style.visibility</p:attrName>
                                        </p:attrNameLst>
                                      </p:cBhvr>
                                      <p:to>
                                        <p:strVal val="visible"/>
                                      </p:to>
                                    </p:set>
                                    <p:animEffect transition="in" filter="fade">
                                      <p:cBhvr>
                                        <p:cTn id="74" dur="500"/>
                                        <p:tgtEl>
                                          <p:spTgt spid="4">
                                            <p:txEl>
                                              <p:pRg st="6" end="6"/>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10" presetClass="entr" presetSubtype="0" fill="hold" grpId="0" nodeType="clickEffect">
                                  <p:stCondLst>
                                    <p:cond delay="0"/>
                                  </p:stCondLst>
                                  <p:childTnLst>
                                    <p:set>
                                      <p:cBhvr>
                                        <p:cTn id="78" dur="1" fill="hold">
                                          <p:stCondLst>
                                            <p:cond delay="0"/>
                                          </p:stCondLst>
                                        </p:cTn>
                                        <p:tgtEl>
                                          <p:spTgt spid="4">
                                            <p:txEl>
                                              <p:pRg st="7" end="7"/>
                                            </p:txEl>
                                          </p:spTgt>
                                        </p:tgtEl>
                                        <p:attrNameLst>
                                          <p:attrName>style.visibility</p:attrName>
                                        </p:attrNameLst>
                                      </p:cBhvr>
                                      <p:to>
                                        <p:strVal val="visible"/>
                                      </p:to>
                                    </p:set>
                                    <p:animEffect transition="in" filter="fade">
                                      <p:cBhvr>
                                        <p:cTn id="79" dur="500"/>
                                        <p:tgtEl>
                                          <p:spTgt spid="4">
                                            <p:txEl>
                                              <p:pRg st="7" end="7"/>
                                            </p:txEl>
                                          </p:spTgt>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grpId="0" nodeType="clickEffect">
                                  <p:stCondLst>
                                    <p:cond delay="0"/>
                                  </p:stCondLst>
                                  <p:childTnLst>
                                    <p:set>
                                      <p:cBhvr>
                                        <p:cTn id="83" dur="1" fill="hold">
                                          <p:stCondLst>
                                            <p:cond delay="0"/>
                                          </p:stCondLst>
                                        </p:cTn>
                                        <p:tgtEl>
                                          <p:spTgt spid="4">
                                            <p:txEl>
                                              <p:pRg st="8" end="8"/>
                                            </p:txEl>
                                          </p:spTgt>
                                        </p:tgtEl>
                                        <p:attrNameLst>
                                          <p:attrName>style.visibility</p:attrName>
                                        </p:attrNameLst>
                                      </p:cBhvr>
                                      <p:to>
                                        <p:strVal val="visible"/>
                                      </p:to>
                                    </p:set>
                                    <p:animEffect transition="in" filter="fade">
                                      <p:cBhvr>
                                        <p:cTn id="84" dur="500"/>
                                        <p:tgtEl>
                                          <p:spTgt spid="4">
                                            <p:txEl>
                                              <p:pRg st="8" end="8"/>
                                            </p:txEl>
                                          </p:spTgt>
                                        </p:tgtEl>
                                      </p:cBhvr>
                                    </p:animEffect>
                                  </p:childTnLst>
                                </p:cTn>
                              </p:par>
                            </p:childTnLst>
                          </p:cTn>
                        </p:par>
                      </p:childTnLst>
                    </p:cTn>
                  </p:par>
                  <p:par>
                    <p:cTn id="85" fill="hold">
                      <p:stCondLst>
                        <p:cond delay="indefinite"/>
                      </p:stCondLst>
                      <p:childTnLst>
                        <p:par>
                          <p:cTn id="86" fill="hold">
                            <p:stCondLst>
                              <p:cond delay="0"/>
                            </p:stCondLst>
                            <p:childTnLst>
                              <p:par>
                                <p:cTn id="87" presetID="2" presetClass="entr" presetSubtype="4" fill="hold" grpId="0" nodeType="clickEffect">
                                  <p:stCondLst>
                                    <p:cond delay="0"/>
                                  </p:stCondLst>
                                  <p:childTnLst>
                                    <p:set>
                                      <p:cBhvr>
                                        <p:cTn id="88" dur="1" fill="hold">
                                          <p:stCondLst>
                                            <p:cond delay="0"/>
                                          </p:stCondLst>
                                        </p:cTn>
                                        <p:tgtEl>
                                          <p:spTgt spid="5"/>
                                        </p:tgtEl>
                                        <p:attrNameLst>
                                          <p:attrName>style.visibility</p:attrName>
                                        </p:attrNameLst>
                                      </p:cBhvr>
                                      <p:to>
                                        <p:strVal val="visible"/>
                                      </p:to>
                                    </p:set>
                                    <p:anim calcmode="lin" valueType="num">
                                      <p:cBhvr additive="base">
                                        <p:cTn id="89" dur="500" fill="hold"/>
                                        <p:tgtEl>
                                          <p:spTgt spid="5"/>
                                        </p:tgtEl>
                                        <p:attrNameLst>
                                          <p:attrName>ppt_x</p:attrName>
                                        </p:attrNameLst>
                                      </p:cBhvr>
                                      <p:tavLst>
                                        <p:tav tm="0">
                                          <p:val>
                                            <p:strVal val="#ppt_x"/>
                                          </p:val>
                                        </p:tav>
                                        <p:tav tm="100000">
                                          <p:val>
                                            <p:strVal val="#ppt_x"/>
                                          </p:val>
                                        </p:tav>
                                      </p:tavLst>
                                    </p:anim>
                                    <p:anim calcmode="lin" valueType="num">
                                      <p:cBhvr additive="base">
                                        <p:cTn id="9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build="p"/>
      <p:bldP spid="4" grpId="0" build="p"/>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31928" y="332744"/>
            <a:ext cx="9094824" cy="792065"/>
          </a:xfrm>
          <a:gradFill flip="none" rotWithShape="1">
            <a:gsLst>
              <a:gs pos="0">
                <a:schemeClr val="accent1">
                  <a:lumMod val="60000"/>
                  <a:lumOff val="40000"/>
                  <a:shade val="30000"/>
                  <a:satMod val="115000"/>
                </a:schemeClr>
              </a:gs>
              <a:gs pos="50000">
                <a:schemeClr val="accent1">
                  <a:lumMod val="60000"/>
                  <a:lumOff val="40000"/>
                  <a:shade val="67500"/>
                  <a:satMod val="115000"/>
                </a:schemeClr>
              </a:gs>
              <a:gs pos="100000">
                <a:schemeClr val="accent1">
                  <a:lumMod val="60000"/>
                  <a:lumOff val="40000"/>
                  <a:shade val="100000"/>
                  <a:satMod val="115000"/>
                </a:schemeClr>
              </a:gs>
            </a:gsLst>
            <a:lin ang="5400000" scaled="1"/>
            <a:tileRect/>
          </a:gradFill>
        </p:spPr>
        <p:txBody>
          <a:bodyPr>
            <a:noAutofit/>
          </a:bodyPr>
          <a:lstStyle/>
          <a:p>
            <a:r>
              <a:rPr lang="zh-CN" altLang="en-US" sz="2400" dirty="0" smtClean="0"/>
              <a:t>注册条件</a:t>
            </a:r>
            <a:r>
              <a:rPr lang="en-US" altLang="zh-CN" sz="2400" dirty="0" smtClean="0"/>
              <a:t>——</a:t>
            </a:r>
            <a:r>
              <a:rPr lang="zh-CN" altLang="en-US" sz="2400" dirty="0"/>
              <a:t>定期</a:t>
            </a:r>
            <a:r>
              <a:rPr lang="zh-CN" altLang="en-US" sz="2400" dirty="0" smtClean="0"/>
              <a:t>注册</a:t>
            </a:r>
            <a:endParaRPr lang="zh-CN" altLang="en-US" sz="2400" dirty="0"/>
          </a:p>
        </p:txBody>
      </p:sp>
      <p:sp>
        <p:nvSpPr>
          <p:cNvPr id="3" name="内容占位符 2"/>
          <p:cNvSpPr>
            <a:spLocks noGrp="1"/>
          </p:cNvSpPr>
          <p:nvPr>
            <p:ph sz="half" idx="1"/>
          </p:nvPr>
        </p:nvSpPr>
        <p:sp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0" scaled="1"/>
            <a:tileRect/>
          </a:gradFill>
        </p:spPr>
        <p:txBody>
          <a:bodyPr>
            <a:normAutofit fontScale="92500" lnSpcReduction="10000"/>
          </a:bodyPr>
          <a:lstStyle/>
          <a:p>
            <a:r>
              <a:rPr lang="zh-CN" altLang="en-US" sz="1600" dirty="0" smtClean="0"/>
              <a:t>取得与教学岗位相应的教师资格。</a:t>
            </a:r>
            <a:endParaRPr lang="en-US" altLang="zh-CN" sz="1600" dirty="0" smtClean="0"/>
          </a:p>
          <a:p>
            <a:r>
              <a:rPr lang="zh-CN" altLang="en-US" sz="1600" dirty="0" smtClean="0"/>
              <a:t>在注册范围内的在岗教师。</a:t>
            </a:r>
            <a:endParaRPr lang="en-US" altLang="zh-CN" sz="1600" dirty="0" smtClean="0"/>
          </a:p>
          <a:p>
            <a:r>
              <a:rPr lang="zh-CN" altLang="en-US" sz="1600" dirty="0" smtClean="0"/>
              <a:t>遵守国家法律、法规，履行</a:t>
            </a:r>
            <a:r>
              <a:rPr lang="en-US" altLang="zh-CN" sz="1600" dirty="0" smtClean="0"/>
              <a:t>《</a:t>
            </a:r>
            <a:r>
              <a:rPr lang="zh-CN" altLang="en-US" sz="1600" dirty="0" smtClean="0"/>
              <a:t>教师法</a:t>
            </a:r>
            <a:r>
              <a:rPr lang="en-US" altLang="zh-CN" sz="1600" dirty="0" smtClean="0"/>
              <a:t>》</a:t>
            </a:r>
            <a:r>
              <a:rPr lang="zh-CN" altLang="en-US" sz="1600" dirty="0" smtClean="0"/>
              <a:t>规定的教师义务，遵守</a:t>
            </a:r>
            <a:r>
              <a:rPr lang="en-US" altLang="zh-CN" sz="1600" dirty="0" smtClean="0"/>
              <a:t>《</a:t>
            </a:r>
            <a:r>
              <a:rPr lang="zh-CN" altLang="en-US" sz="1600" dirty="0" smtClean="0"/>
              <a:t>新时代中小学教师职业行为十项准则</a:t>
            </a:r>
            <a:r>
              <a:rPr lang="en-US" altLang="zh-CN" sz="1600" dirty="0" smtClean="0"/>
              <a:t>》《</a:t>
            </a:r>
            <a:r>
              <a:rPr lang="zh-CN" altLang="en-US" sz="1600" dirty="0" smtClean="0"/>
              <a:t>新时代幼儿园教师职业行为十项准则</a:t>
            </a:r>
            <a:r>
              <a:rPr lang="en-US" altLang="zh-CN" sz="1600" dirty="0" smtClean="0"/>
              <a:t>》《</a:t>
            </a:r>
            <a:r>
              <a:rPr lang="zh-CN" altLang="en-US" sz="1600" dirty="0" smtClean="0"/>
              <a:t>中小学教师职业道德规范</a:t>
            </a:r>
            <a:r>
              <a:rPr lang="en-US" altLang="zh-CN" sz="1600" dirty="0" smtClean="0"/>
              <a:t>》</a:t>
            </a:r>
            <a:r>
              <a:rPr lang="zh-CN" altLang="en-US" sz="1600" dirty="0" smtClean="0"/>
              <a:t>，有良好的师德表现。</a:t>
            </a:r>
            <a:endParaRPr lang="en-US" altLang="zh-CN" sz="1600" dirty="0" smtClean="0"/>
          </a:p>
          <a:p>
            <a:r>
              <a:rPr lang="zh-CN" altLang="en-US" sz="1600" dirty="0" smtClean="0"/>
              <a:t>在一个注册有效期内（</a:t>
            </a:r>
            <a:r>
              <a:rPr lang="en-US" altLang="zh-CN" sz="1600" dirty="0" smtClean="0"/>
              <a:t>2019—2023</a:t>
            </a:r>
            <a:r>
              <a:rPr lang="zh-CN" altLang="en-US" sz="1600" dirty="0" smtClean="0"/>
              <a:t>年）每年师德考核和年度考核为合格以上等次。</a:t>
            </a:r>
            <a:endParaRPr lang="en-US" altLang="zh-CN" sz="1600" dirty="0" smtClean="0"/>
          </a:p>
          <a:p>
            <a:r>
              <a:rPr lang="en-US" altLang="zh-CN" sz="1600" dirty="0" smtClean="0"/>
              <a:t>2019—2023</a:t>
            </a:r>
            <a:r>
              <a:rPr lang="zh-CN" altLang="en-US" sz="1600" dirty="0" smtClean="0"/>
              <a:t>年每年的继续教育验证结果合格</a:t>
            </a:r>
            <a:endParaRPr lang="en-US" altLang="zh-CN" sz="1600" dirty="0" smtClean="0"/>
          </a:p>
          <a:p>
            <a:r>
              <a:rPr lang="zh-CN" altLang="en-US" sz="1600" dirty="0"/>
              <a:t>具有良好</a:t>
            </a:r>
            <a:r>
              <a:rPr lang="zh-CN" altLang="en-US" sz="1600" dirty="0" smtClean="0"/>
              <a:t>的身体素质和心理素质，能适应教育教学工作的需要。</a:t>
            </a:r>
            <a:endParaRPr lang="zh-CN" altLang="en-US" sz="1600" dirty="0"/>
          </a:p>
        </p:txBody>
      </p:sp>
      <p:sp>
        <p:nvSpPr>
          <p:cNvPr id="4" name="内容占位符 3"/>
          <p:cNvSpPr>
            <a:spLocks noGrp="1"/>
          </p:cNvSpPr>
          <p:nvPr>
            <p:ph sz="half" idx="2"/>
          </p:nvPr>
        </p:nvSpPr>
        <p:spPr/>
        <p:txBody>
          <a:bodyPr>
            <a:normAutofit fontScale="92500" lnSpcReduction="10000"/>
          </a:bodyPr>
          <a:lstStyle/>
          <a:p>
            <a:pPr marL="0" indent="0">
              <a:buNone/>
            </a:pPr>
            <a:endParaRPr lang="en-US" altLang="zh-CN" dirty="0" smtClean="0">
              <a:solidFill>
                <a:srgbClr val="FF0000"/>
              </a:solidFill>
            </a:endParaRPr>
          </a:p>
          <a:p>
            <a:pPr marL="0" indent="0">
              <a:buNone/>
            </a:pPr>
            <a:r>
              <a:rPr lang="zh-CN" altLang="en-US" sz="1500" dirty="0" smtClean="0">
                <a:solidFill>
                  <a:srgbClr val="FF0000"/>
                </a:solidFill>
              </a:rPr>
              <a:t>注册周期内发生以下情形</a:t>
            </a:r>
            <a:endParaRPr lang="en-US" altLang="zh-CN" sz="1500" dirty="0" smtClean="0">
              <a:solidFill>
                <a:srgbClr val="FF0000"/>
              </a:solidFill>
            </a:endParaRPr>
          </a:p>
          <a:p>
            <a:r>
              <a:rPr lang="zh-CN" altLang="en-US" sz="1500" dirty="0" smtClean="0"/>
              <a:t>中断教学</a:t>
            </a:r>
            <a:endParaRPr lang="en-US" altLang="zh-CN" sz="1500" dirty="0" smtClean="0"/>
          </a:p>
          <a:p>
            <a:r>
              <a:rPr lang="zh-CN" altLang="en-US" sz="1500" dirty="0"/>
              <a:t>考核</a:t>
            </a:r>
            <a:r>
              <a:rPr lang="zh-CN" altLang="en-US" sz="1500" dirty="0" smtClean="0"/>
              <a:t>结果存在不合格（暂缓、不合格）</a:t>
            </a:r>
            <a:endParaRPr lang="en-US" altLang="zh-CN" sz="1500" dirty="0" smtClean="0"/>
          </a:p>
          <a:p>
            <a:r>
              <a:rPr lang="zh-CN" altLang="en-US" sz="1500" dirty="0" smtClean="0"/>
              <a:t>某一年度继续教育结果未通过验证</a:t>
            </a:r>
            <a:endParaRPr lang="en-US" altLang="zh-CN" sz="1500" dirty="0"/>
          </a:p>
          <a:p>
            <a:endParaRPr lang="en-US" altLang="zh-CN" sz="1500" dirty="0" smtClean="0"/>
          </a:p>
          <a:p>
            <a:pPr marL="0" indent="0">
              <a:buNone/>
            </a:pPr>
            <a:r>
              <a:rPr lang="zh-CN" altLang="en-US" sz="1500" dirty="0" smtClean="0">
                <a:solidFill>
                  <a:srgbClr val="FF0000"/>
                </a:solidFill>
              </a:rPr>
              <a:t>累计计算</a:t>
            </a:r>
            <a:endParaRPr lang="en-US" altLang="zh-CN" sz="1500" dirty="0">
              <a:solidFill>
                <a:srgbClr val="FF0000"/>
              </a:solidFill>
            </a:endParaRPr>
          </a:p>
          <a:p>
            <a:r>
              <a:rPr lang="zh-CN" altLang="en-US" sz="1500" dirty="0" smtClean="0"/>
              <a:t>上一年度因</a:t>
            </a:r>
            <a:r>
              <a:rPr lang="zh-CN" altLang="en-US" sz="1500" dirty="0" smtClean="0">
                <a:solidFill>
                  <a:srgbClr val="FF0000"/>
                </a:solidFill>
              </a:rPr>
              <a:t>中断教</a:t>
            </a:r>
            <a:r>
              <a:rPr lang="zh-CN" altLang="en-US" sz="1500" dirty="0" smtClean="0"/>
              <a:t>学“暂缓注册”人员，可合并计算</a:t>
            </a:r>
            <a:r>
              <a:rPr lang="en-US" altLang="zh-CN" sz="1500" dirty="0" smtClean="0"/>
              <a:t>2018</a:t>
            </a:r>
            <a:r>
              <a:rPr lang="zh-CN" altLang="en-US" sz="1500" dirty="0" smtClean="0"/>
              <a:t>年度考核结果、继续教育验证结果</a:t>
            </a:r>
            <a:r>
              <a:rPr lang="zh-CN" altLang="en-US" sz="1500" dirty="0"/>
              <a:t>。</a:t>
            </a:r>
            <a:endParaRPr lang="en-US" altLang="zh-CN" sz="1500" dirty="0" smtClean="0"/>
          </a:p>
          <a:p>
            <a:pPr marL="0" indent="0">
              <a:buNone/>
            </a:pPr>
            <a:endParaRPr lang="en-US" altLang="zh-CN"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3">
                                            <p:bg/>
                                          </p:spTgt>
                                        </p:tgtEl>
                                        <p:attrNameLst>
                                          <p:attrName>style.visibility</p:attrName>
                                        </p:attrNameLst>
                                      </p:cBhvr>
                                      <p:to>
                                        <p:strVal val="visible"/>
                                      </p:to>
                                    </p:set>
                                    <p:animEffect transition="in" filter="fade">
                                      <p:cBhvr>
                                        <p:cTn id="14" dur="500"/>
                                        <p:tgtEl>
                                          <p:spTgt spid="3">
                                            <p:bg/>
                                          </p:spTgt>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500"/>
                                        <p:tgtEl>
                                          <p:spTgt spid="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500"/>
                                        <p:tgtEl>
                                          <p:spTgt spid="3">
                                            <p:txEl>
                                              <p:pRg st="2" end="2"/>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500"/>
                                        <p:tgtEl>
                                          <p:spTgt spid="3">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500"/>
                                        <p:tgtEl>
                                          <p:spTgt spid="3">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3">
                                            <p:txEl>
                                              <p:pRg st="5" end="5"/>
                                            </p:txEl>
                                          </p:spTgt>
                                        </p:tgtEl>
                                        <p:attrNameLst>
                                          <p:attrName>style.visibility</p:attrName>
                                        </p:attrNameLst>
                                      </p:cBhvr>
                                      <p:to>
                                        <p:strVal val="visible"/>
                                      </p:to>
                                    </p:set>
                                    <p:animEffect transition="in" filter="fade">
                                      <p:cBhvr>
                                        <p:cTn id="44" dur="500"/>
                                        <p:tgtEl>
                                          <p:spTgt spid="3">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4">
                                            <p:txEl>
                                              <p:pRg st="1" end="1"/>
                                            </p:txEl>
                                          </p:spTgt>
                                        </p:tgtEl>
                                        <p:attrNameLst>
                                          <p:attrName>style.visibility</p:attrName>
                                        </p:attrNameLst>
                                      </p:cBhvr>
                                      <p:to>
                                        <p:strVal val="visible"/>
                                      </p:to>
                                    </p:set>
                                    <p:animEffect transition="in" filter="fade">
                                      <p:cBhvr>
                                        <p:cTn id="49" dur="500"/>
                                        <p:tgtEl>
                                          <p:spTgt spid="4">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4">
                                            <p:txEl>
                                              <p:pRg st="2" end="2"/>
                                            </p:txEl>
                                          </p:spTgt>
                                        </p:tgtEl>
                                        <p:attrNameLst>
                                          <p:attrName>style.visibility</p:attrName>
                                        </p:attrNameLst>
                                      </p:cBhvr>
                                      <p:to>
                                        <p:strVal val="visible"/>
                                      </p:to>
                                    </p:set>
                                    <p:animEffect transition="in" filter="fade">
                                      <p:cBhvr>
                                        <p:cTn id="54" dur="500"/>
                                        <p:tgtEl>
                                          <p:spTgt spid="4">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10" presetClass="entr" presetSubtype="0" fill="hold" grpId="0" nodeType="clickEffect">
                                  <p:stCondLst>
                                    <p:cond delay="0"/>
                                  </p:stCondLst>
                                  <p:childTnLst>
                                    <p:set>
                                      <p:cBhvr>
                                        <p:cTn id="58" dur="1" fill="hold">
                                          <p:stCondLst>
                                            <p:cond delay="0"/>
                                          </p:stCondLst>
                                        </p:cTn>
                                        <p:tgtEl>
                                          <p:spTgt spid="4">
                                            <p:txEl>
                                              <p:pRg st="3" end="3"/>
                                            </p:txEl>
                                          </p:spTgt>
                                        </p:tgtEl>
                                        <p:attrNameLst>
                                          <p:attrName>style.visibility</p:attrName>
                                        </p:attrNameLst>
                                      </p:cBhvr>
                                      <p:to>
                                        <p:strVal val="visible"/>
                                      </p:to>
                                    </p:set>
                                    <p:animEffect transition="in" filter="fade">
                                      <p:cBhvr>
                                        <p:cTn id="59" dur="500"/>
                                        <p:tgtEl>
                                          <p:spTgt spid="4">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grpId="0" nodeType="clickEffect">
                                  <p:stCondLst>
                                    <p:cond delay="0"/>
                                  </p:stCondLst>
                                  <p:childTnLst>
                                    <p:set>
                                      <p:cBhvr>
                                        <p:cTn id="63" dur="1" fill="hold">
                                          <p:stCondLst>
                                            <p:cond delay="0"/>
                                          </p:stCondLst>
                                        </p:cTn>
                                        <p:tgtEl>
                                          <p:spTgt spid="4">
                                            <p:txEl>
                                              <p:pRg st="4" end="4"/>
                                            </p:txEl>
                                          </p:spTgt>
                                        </p:tgtEl>
                                        <p:attrNameLst>
                                          <p:attrName>style.visibility</p:attrName>
                                        </p:attrNameLst>
                                      </p:cBhvr>
                                      <p:to>
                                        <p:strVal val="visible"/>
                                      </p:to>
                                    </p:set>
                                    <p:animEffect transition="in" filter="fade">
                                      <p:cBhvr>
                                        <p:cTn id="64" dur="500"/>
                                        <p:tgtEl>
                                          <p:spTgt spid="4">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grpId="0" nodeType="clickEffect">
                                  <p:stCondLst>
                                    <p:cond delay="0"/>
                                  </p:stCondLst>
                                  <p:childTnLst>
                                    <p:set>
                                      <p:cBhvr>
                                        <p:cTn id="68" dur="1" fill="hold">
                                          <p:stCondLst>
                                            <p:cond delay="0"/>
                                          </p:stCondLst>
                                        </p:cTn>
                                        <p:tgtEl>
                                          <p:spTgt spid="4">
                                            <p:txEl>
                                              <p:pRg st="6" end="6"/>
                                            </p:txEl>
                                          </p:spTgt>
                                        </p:tgtEl>
                                        <p:attrNameLst>
                                          <p:attrName>style.visibility</p:attrName>
                                        </p:attrNameLst>
                                      </p:cBhvr>
                                      <p:to>
                                        <p:strVal val="visible"/>
                                      </p:to>
                                    </p:set>
                                    <p:animEffect transition="in" filter="fade">
                                      <p:cBhvr>
                                        <p:cTn id="69" dur="500"/>
                                        <p:tgtEl>
                                          <p:spTgt spid="4">
                                            <p:txEl>
                                              <p:pRg st="6" end="6"/>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grpId="0" nodeType="clickEffect">
                                  <p:stCondLst>
                                    <p:cond delay="0"/>
                                  </p:stCondLst>
                                  <p:childTnLst>
                                    <p:set>
                                      <p:cBhvr>
                                        <p:cTn id="73" dur="1" fill="hold">
                                          <p:stCondLst>
                                            <p:cond delay="0"/>
                                          </p:stCondLst>
                                        </p:cTn>
                                        <p:tgtEl>
                                          <p:spTgt spid="4">
                                            <p:txEl>
                                              <p:pRg st="7" end="7"/>
                                            </p:txEl>
                                          </p:spTgt>
                                        </p:tgtEl>
                                        <p:attrNameLst>
                                          <p:attrName>style.visibility</p:attrName>
                                        </p:attrNameLst>
                                      </p:cBhvr>
                                      <p:to>
                                        <p:strVal val="visible"/>
                                      </p:to>
                                    </p:set>
                                    <p:animEffect transition="in" filter="fade">
                                      <p:cBhvr>
                                        <p:cTn id="74" dur="5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build="p"/>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8"/>
          <p:cNvSpPr txBox="1"/>
          <p:nvPr/>
        </p:nvSpPr>
        <p:spPr>
          <a:xfrm>
            <a:off x="2230438" y="4789490"/>
            <a:ext cx="5619750" cy="334963"/>
          </a:xfrm>
          <a:prstGeom prst="rect">
            <a:avLst/>
          </a:prstGeom>
          <a:noFill/>
        </p:spPr>
        <p:txBody>
          <a:bodyPr>
            <a:spAutoFit/>
          </a:bodyPr>
          <a:lstStyle/>
          <a:p>
            <a:pPr marR="0" algn="ctr" defTabSz="914400">
              <a:buClr>
                <a:srgbClr val="FF0000"/>
              </a:buClr>
              <a:buSzTx/>
              <a:buFont typeface="Wingdings" panose="05000000000000000000" pitchFamily="2" charset="2"/>
              <a:buNone/>
            </a:pP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参考</a:t>
            </a: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申请人定期注册填报说明和注意事项</a:t>
            </a: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a:t>
            </a:r>
            <a:endPar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16" name="文本框 15"/>
          <p:cNvSpPr txBox="1"/>
          <p:nvPr>
            <p:custDataLst>
              <p:tags r:id="rId1"/>
            </p:custDataLst>
          </p:nvPr>
        </p:nvSpPr>
        <p:spPr>
          <a:xfrm>
            <a:off x="4835867" y="2277916"/>
            <a:ext cx="542354" cy="916116"/>
          </a:xfrm>
          <a:prstGeom prst="rect">
            <a:avLst/>
          </a:prstGeom>
          <a:noFill/>
        </p:spPr>
        <p:txBody>
          <a:bodyPr wrap="square" rtlCol="0">
            <a:normAutofit fontScale="97500"/>
          </a:bodyPr>
          <a:lstStyle/>
          <a:p>
            <a:r>
              <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2</a:t>
            </a:r>
            <a:endPar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4" name="标题 1"/>
          <p:cNvSpPr>
            <a:spLocks noGrp="1"/>
          </p:cNvSpPr>
          <p:nvPr>
            <p:custDataLst>
              <p:tags r:id="rId2"/>
            </p:custDataLst>
          </p:nvPr>
        </p:nvSpPr>
        <p:spPr>
          <a:xfrm>
            <a:off x="2445221" y="3090046"/>
            <a:ext cx="5190185" cy="740727"/>
          </a:xfrm>
          <a:prstGeom prst="rect">
            <a:avLst/>
          </a:prstGeom>
        </p:spPr>
        <p:txBody>
          <a:bodyPr vert="horz" lIns="90170" tIns="46990" rIns="90170" bIns="0" rtlCol="0" anchor="b" anchorCtr="0">
            <a:normAutofit/>
          </a:bodyPr>
          <a:lstStyle>
            <a:lvl1pPr algn="ctr" defTabSz="756285" rtl="0" eaLnBrk="1" fontAlgn="auto" latinLnBrk="0" hangingPunct="1">
              <a:lnSpc>
                <a:spcPct val="100000"/>
              </a:lnSpc>
              <a:spcBef>
                <a:spcPct val="0"/>
              </a:spcBef>
              <a:buNone/>
              <a:defRPr sz="3305" b="1"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indent="0" algn="ctr">
              <a:lnSpc>
                <a:spcPct val="100000"/>
              </a:lnSpc>
              <a:spcBef>
                <a:spcPts val="0"/>
              </a:spcBef>
              <a:spcAft>
                <a:spcPts val="0"/>
              </a:spcAft>
              <a:buSzPct val="100000"/>
              <a:buNone/>
            </a:pPr>
            <a:r>
              <a:rPr lang="en-US" altLang="zh-CN" sz="3300" dirty="0">
                <a:solidFill>
                  <a:schemeClr val="accent1"/>
                </a:solidFill>
              </a:rPr>
              <a:t>PART 3</a:t>
            </a:r>
            <a:endParaRPr lang="en-US" altLang="zh-CN" sz="3300" dirty="0">
              <a:solidFill>
                <a:schemeClr val="accent1"/>
              </a:solidFill>
            </a:endParaRPr>
          </a:p>
        </p:txBody>
      </p:sp>
      <p:sp>
        <p:nvSpPr>
          <p:cNvPr id="6" name="文本占位符 2"/>
          <p:cNvSpPr>
            <a:spLocks noGrp="1"/>
          </p:cNvSpPr>
          <p:nvPr>
            <p:custDataLst>
              <p:tags r:id="rId3"/>
            </p:custDataLst>
          </p:nvPr>
        </p:nvSpPr>
        <p:spPr>
          <a:xfrm>
            <a:off x="2445221" y="3883115"/>
            <a:ext cx="5190185" cy="1477027"/>
          </a:xfrm>
          <a:prstGeom prst="rect">
            <a:avLst/>
          </a:prstGeom>
        </p:spPr>
        <p:txBody>
          <a:bodyPr vert="horz" lIns="90170" tIns="0" rIns="90170" bIns="46990" rtlCol="0">
            <a:normAutofit/>
          </a:bodyPr>
          <a:lstStyle>
            <a:lvl1pPr marL="0" indent="0" algn="ctr" defTabSz="756285" rtl="0" eaLnBrk="1" fontAlgn="auto" latinLnBrk="0" hangingPunct="1">
              <a:lnSpc>
                <a:spcPct val="130000"/>
              </a:lnSpc>
              <a:spcBef>
                <a:spcPts val="0"/>
              </a:spcBef>
              <a:spcAft>
                <a:spcPts val="1000"/>
              </a:spcAft>
              <a:buFont typeface="Arial" panose="020B0604020202020204" pitchFamily="34" charset="0"/>
              <a:buNone/>
              <a:defRPr kumimoji="0" lang="zh-CN" altLang="en-US" sz="16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lgn="l" defTabSz="756285" rtl="0" eaLnBrk="1" fontAlgn="auto" latinLnBrk="0" hangingPunct="1">
              <a:lnSpc>
                <a:spcPct val="130000"/>
              </a:lnSpc>
              <a:spcBef>
                <a:spcPts val="0"/>
              </a:spcBef>
              <a:spcAft>
                <a:spcPts val="1000"/>
              </a:spcAft>
              <a:buFont typeface="Arial" panose="020B0604020202020204" pitchFamily="34" charset="0"/>
              <a:buNone/>
              <a:tabLst>
                <a:tab pos="1330960" algn="l"/>
              </a:tabLst>
              <a:defRPr sz="165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756285" indent="0" algn="l" defTabSz="756285" rtl="0" eaLnBrk="1" fontAlgn="auto" latinLnBrk="0" hangingPunct="1">
              <a:lnSpc>
                <a:spcPct val="130000"/>
              </a:lnSpc>
              <a:spcBef>
                <a:spcPts val="0"/>
              </a:spcBef>
              <a:spcAft>
                <a:spcPts val="1000"/>
              </a:spcAft>
              <a:buFont typeface="Arial" panose="020B0604020202020204" pitchFamily="34" charset="0"/>
              <a:buNone/>
              <a:defRPr sz="1490"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134110"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511935"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189039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6pPr>
            <a:lvl7pPr marL="2268220"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7pPr>
            <a:lvl8pPr marL="264604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8pPr>
            <a:lvl9pPr marL="302450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9pPr>
          </a:lstStyle>
          <a:p>
            <a:pPr marL="0" lvl="0" indent="0" algn="ctr">
              <a:lnSpc>
                <a:spcPct val="130000"/>
              </a:lnSpc>
              <a:spcBef>
                <a:spcPts val="0"/>
              </a:spcBef>
              <a:spcAft>
                <a:spcPts val="1000"/>
              </a:spcAft>
              <a:buSzPct val="100000"/>
              <a:buNone/>
            </a:pPr>
            <a:r>
              <a:rPr lang="zh-CN" altLang="en-US" sz="1600" baseline="0" dirty="0">
                <a:solidFill>
                  <a:schemeClr val="dk1">
                    <a:lumMod val="85000"/>
                    <a:lumOff val="15000"/>
                  </a:schemeClr>
                </a:solidFill>
              </a:rPr>
              <a:t>个人用户操作</a:t>
            </a:r>
            <a:endParaRPr lang="zh-CN" altLang="en-US" sz="1600" baseline="0" dirty="0">
              <a:solidFill>
                <a:schemeClr val="dk1">
                  <a:lumMod val="85000"/>
                  <a:lumOff val="15000"/>
                </a:schemeClr>
              </a:solidFill>
            </a:endParaRPr>
          </a:p>
        </p:txBody>
      </p:sp>
      <p:sp>
        <p:nvSpPr>
          <p:cNvPr id="2" name="文本框 1"/>
          <p:cNvSpPr txBox="1"/>
          <p:nvPr>
            <p:custDataLst>
              <p:tags r:id="rId4"/>
            </p:custDataLst>
          </p:nvPr>
        </p:nvSpPr>
        <p:spPr>
          <a:xfrm>
            <a:off x="4611496" y="1984708"/>
            <a:ext cx="1180396" cy="253591"/>
          </a:xfrm>
          <a:prstGeom prst="rect">
            <a:avLst/>
          </a:prstGeom>
          <a:noFill/>
        </p:spPr>
        <p:txBody>
          <a:bodyPr wrap="square" rtlCol="0">
            <a:normAutofit fontScale="80000" lnSpcReduction="10000"/>
          </a:bodyPr>
          <a:lstStyle/>
          <a:p>
            <a:pPr algn="ctr"/>
            <a:r>
              <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rPr>
              <a:t>ONE</a:t>
            </a:r>
            <a:endPar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5"/>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77827" name="Rectangle 3"/>
          <p:cNvSpPr>
            <a:spLocks noGrp="1" noChangeArrowheads="1"/>
          </p:cNvSpPr>
          <p:nvPr/>
        </p:nvSpPr>
        <p:spPr>
          <a:xfrm>
            <a:off x="554038" y="1376365"/>
            <a:ext cx="9072563" cy="5040313"/>
          </a:xfrm>
          <a:prstGeom prst="rect">
            <a:avLst/>
          </a:prstGeom>
        </p:spPr>
        <p:txBody>
          <a:bodyPr/>
          <a:lstStyle>
            <a:lvl1pPr marL="447675" indent="-447675" algn="l" rtl="0" eaLnBrk="0" fontAlgn="base" latinLnBrk="1" hangingPunct="0">
              <a:spcBef>
                <a:spcPct val="20000"/>
              </a:spcBef>
              <a:spcAft>
                <a:spcPct val="0"/>
              </a:spcAft>
              <a:buClr>
                <a:schemeClr val="accent1"/>
              </a:buClr>
              <a:buFont typeface="Wingdings" panose="05000000000000000000" pitchFamily="2" charset="2"/>
              <a:buChar char="v"/>
              <a:defRPr sz="3000">
                <a:solidFill>
                  <a:schemeClr val="tx1"/>
                </a:solidFill>
                <a:latin typeface="Gulim" pitchFamily="34" charset="-127"/>
                <a:ea typeface="Gulim" pitchFamily="34" charset="-127"/>
                <a:cs typeface="+mn-cs"/>
              </a:defRPr>
            </a:lvl1pPr>
            <a:lvl2pPr marL="889000" indent="-440055" algn="l" rtl="0" eaLnBrk="0" fontAlgn="base" latinLnBrk="1" hangingPunct="0">
              <a:spcBef>
                <a:spcPct val="20000"/>
              </a:spcBef>
              <a:spcAft>
                <a:spcPct val="0"/>
              </a:spcAft>
              <a:buClr>
                <a:schemeClr val="hlink"/>
              </a:buClr>
              <a:buSzPct val="80000"/>
              <a:buFont typeface="Wingdings" panose="05000000000000000000" pitchFamily="2" charset="2"/>
              <a:buChar char="v"/>
              <a:defRPr sz="2600">
                <a:solidFill>
                  <a:schemeClr val="tx1"/>
                </a:solidFill>
                <a:latin typeface="Gulim" pitchFamily="34" charset="-127"/>
                <a:ea typeface="Gulim" pitchFamily="34" charset="-127"/>
                <a:cs typeface="+mn-cs"/>
              </a:defRPr>
            </a:lvl2pPr>
            <a:lvl3pPr marL="1294130" indent="-403225" algn="l" rtl="0" eaLnBrk="0" fontAlgn="base" latinLnBrk="1" hangingPunct="0">
              <a:spcBef>
                <a:spcPct val="20000"/>
              </a:spcBef>
              <a:spcAft>
                <a:spcPct val="0"/>
              </a:spcAft>
              <a:buClr>
                <a:schemeClr val="accent1"/>
              </a:buClr>
              <a:buSzPct val="80000"/>
              <a:buFont typeface="Wingdings" panose="05000000000000000000" pitchFamily="2" charset="2"/>
              <a:buChar char="v"/>
              <a:defRPr sz="2200">
                <a:solidFill>
                  <a:schemeClr val="tx1"/>
                </a:solidFill>
                <a:latin typeface="Gulim" pitchFamily="34" charset="-127"/>
                <a:ea typeface="Gulim" pitchFamily="34" charset="-127"/>
                <a:cs typeface="+mn-cs"/>
              </a:defRPr>
            </a:lvl3pPr>
            <a:lvl4pPr marL="1681480" indent="-386080" algn="l" rtl="0" eaLnBrk="0" fontAlgn="base" latinLnBrk="1" hangingPunct="0">
              <a:spcBef>
                <a:spcPct val="20000"/>
              </a:spcBef>
              <a:spcAft>
                <a:spcPct val="0"/>
              </a:spcAft>
              <a:buClr>
                <a:schemeClr val="hlink"/>
              </a:buClr>
              <a:buSzPct val="80000"/>
              <a:buFont typeface="Wingdings" panose="05000000000000000000" pitchFamily="2" charset="2"/>
              <a:buChar char="v"/>
              <a:defRPr sz="2000">
                <a:solidFill>
                  <a:schemeClr val="tx1"/>
                </a:solidFill>
                <a:latin typeface="Gulim" pitchFamily="34" charset="-127"/>
                <a:ea typeface="Gulim" pitchFamily="34" charset="-127"/>
                <a:cs typeface="+mn-cs"/>
              </a:defRPr>
            </a:lvl4pPr>
            <a:lvl5pPr marL="2070100" indent="-387350" algn="l" rtl="0" eaLnBrk="0" fontAlgn="base" latinLnBrk="1" hangingPunct="0">
              <a:spcBef>
                <a:spcPct val="20000"/>
              </a:spcBef>
              <a:spcAft>
                <a:spcPct val="0"/>
              </a:spcAft>
              <a:buClr>
                <a:schemeClr val="accent1"/>
              </a:buClr>
              <a:buSzPct val="80000"/>
              <a:buFont typeface="Wingdings" panose="05000000000000000000" pitchFamily="2" charset="2"/>
              <a:buChar char="v"/>
              <a:defRPr sz="2000">
                <a:solidFill>
                  <a:schemeClr val="tx1"/>
                </a:solidFill>
                <a:latin typeface="Gulim" pitchFamily="34" charset="-127"/>
                <a:ea typeface="Gulim" pitchFamily="34" charset="-127"/>
                <a:cs typeface="+mn-cs"/>
              </a:defRPr>
            </a:lvl5pPr>
            <a:lvl6pPr marL="25273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6pPr>
            <a:lvl7pPr marL="29845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7pPr>
            <a:lvl8pPr marL="34417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8pPr>
            <a:lvl9pPr marL="3898900" indent="-387350" algn="l" rtl="0" fontAlgn="base" latinLnBrk="1">
              <a:spcBef>
                <a:spcPct val="20000"/>
              </a:spcBef>
              <a:spcAft>
                <a:spcPct val="0"/>
              </a:spcAft>
              <a:buClr>
                <a:schemeClr val="accent1"/>
              </a:buClr>
              <a:buSzPct val="80000"/>
              <a:buFont typeface="Wingdings" panose="05000000000000000000" pitchFamily="2" charset="2"/>
              <a:buChar char="v"/>
              <a:defRPr kumimoji="1" sz="2000">
                <a:solidFill>
                  <a:schemeClr val="tx1"/>
                </a:solidFill>
                <a:latin typeface="+mn-lt"/>
                <a:ea typeface="+mn-ea"/>
                <a:cs typeface="+mn-cs"/>
              </a:defRPr>
            </a:lvl9pPr>
          </a:lstStyle>
          <a:p>
            <a:pPr marL="624205" marR="0" lvl="0" indent="-514350" algn="l" defTabSz="914400" rtl="0" eaLnBrk="0" fontAlgn="base" latinLnBrk="1" hangingPunct="0">
              <a:lnSpc>
                <a:spcPct val="100000"/>
              </a:lnSpc>
              <a:spcBef>
                <a:spcPct val="20000"/>
              </a:spcBef>
              <a:spcAft>
                <a:spcPct val="0"/>
              </a:spcAft>
              <a:buClr>
                <a:schemeClr val="accent1"/>
              </a:buClr>
              <a:buSzTx/>
              <a:buFont typeface="Wingdings" panose="05000000000000000000" pitchFamily="2" charset="2"/>
              <a:buChar char="v"/>
            </a:pPr>
            <a:r>
              <a:rPr kumimoji="0" lang="zh-CN" altLang="en-US" sz="28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网上申报</a:t>
            </a:r>
            <a:r>
              <a:rPr kumimoji="0" lang="zh-CN" altLang="en-US" sz="3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基本流程为：</a:t>
            </a:r>
            <a:endParaRPr kumimoji="0" lang="en-US" altLang="zh-CN" sz="3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624205" marR="0" lvl="0" indent="-514350" algn="l" defTabSz="914400" rtl="0" eaLnBrk="0" fontAlgn="base" latinLnBrk="1" hangingPunct="0">
              <a:lnSpc>
                <a:spcPct val="100000"/>
              </a:lnSpc>
              <a:spcBef>
                <a:spcPct val="20000"/>
              </a:spcBef>
              <a:spcAft>
                <a:spcPct val="0"/>
              </a:spcAft>
              <a:buClr>
                <a:schemeClr val="accent1"/>
              </a:buClr>
              <a:buSzTx/>
              <a:buFont typeface="Wingdings" panose="05000000000000000000" pitchFamily="2" charset="2"/>
              <a:buChar char="v"/>
            </a:pPr>
            <a:endParaRPr kumimoji="0" lang="zh-CN" altLang="en-US" sz="30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897255" marR="0" lvl="0" indent="-514350" algn="l" defTabSz="914400" rtl="0" eaLnBrk="0" fontAlgn="base" latinLnBrk="1" hangingPunct="0">
              <a:lnSpc>
                <a:spcPct val="100000"/>
              </a:lnSpc>
              <a:spcBef>
                <a:spcPct val="20000"/>
              </a:spcBef>
              <a:spcAft>
                <a:spcPct val="0"/>
              </a:spcAft>
              <a:buClrTx/>
              <a:buSzTx/>
              <a:buFont typeface="+mj-lt"/>
              <a:buAutoNum type="arabicPeriod"/>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准备资格证书</a:t>
            </a:r>
            <a:endPar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897255" marR="0" lvl="0" indent="-514350" algn="l" defTabSz="914400" rtl="0" eaLnBrk="0" fontAlgn="base" latinLnBrk="1" hangingPunct="0">
              <a:lnSpc>
                <a:spcPct val="100000"/>
              </a:lnSpc>
              <a:spcBef>
                <a:spcPct val="20000"/>
              </a:spcBef>
              <a:spcAft>
                <a:spcPct val="0"/>
              </a:spcAft>
              <a:buClrTx/>
              <a:buSzTx/>
              <a:buFont typeface="+mj-lt"/>
              <a:buAutoNum type="arabicPeriod"/>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网上申请</a:t>
            </a:r>
            <a:r>
              <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请规定时间内登录中国教师资格网</a:t>
            </a:r>
            <a:r>
              <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hlinkClick r:id="rId4"/>
              </a:rPr>
              <a:t>www.jszg.edu.cn</a:t>
            </a: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进行申报，过期不予补报</a:t>
            </a:r>
            <a:r>
              <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endPar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897255" marR="0" lvl="0" indent="-514350" algn="l" defTabSz="914400" rtl="0" eaLnBrk="0" fontAlgn="base" latinLnBrk="1" hangingPunct="0">
              <a:lnSpc>
                <a:spcPct val="100000"/>
              </a:lnSpc>
              <a:spcBef>
                <a:spcPct val="20000"/>
              </a:spcBef>
              <a:spcAft>
                <a:spcPct val="0"/>
              </a:spcAft>
              <a:buClrTx/>
              <a:buSzTx/>
              <a:buFont typeface="+mj-lt"/>
              <a:buAutoNum type="arabicPeriod"/>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在所在学校规定时间内提交现场确认资料</a:t>
            </a:r>
            <a:r>
              <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等待各级教育行政部门的审核结论</a:t>
            </a:r>
            <a:endParaRPr kumimoji="0" lang="en-US" altLang="zh-CN"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897255" marR="0" lvl="0" indent="-514350" algn="l" defTabSz="914400" rtl="0" eaLnBrk="0" fontAlgn="base" latinLnBrk="1" hangingPunct="0">
              <a:lnSpc>
                <a:spcPct val="100000"/>
              </a:lnSpc>
              <a:spcBef>
                <a:spcPct val="20000"/>
              </a:spcBef>
              <a:spcAft>
                <a:spcPct val="0"/>
              </a:spcAft>
              <a:buClrTx/>
              <a:buSzTx/>
              <a:buFont typeface="+mj-lt"/>
              <a:buAutoNum type="arabicPeriod"/>
            </a:pPr>
            <a:r>
              <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取回盖有注册结论的教师资格证书。</a:t>
            </a:r>
            <a:endParaRPr kumimoji="0" lang="zh-CN" altLang="en-US" sz="2400" b="0" i="0" u="none" strike="noStrike" kern="0" cap="none" spc="0" normalizeH="0" baseline="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Tree>
    <p:custDataLst>
      <p:tags r:id="rId5"/>
    </p:custData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pic>
        <p:nvPicPr>
          <p:cNvPr id="4" name="图片 3"/>
          <p:cNvPicPr>
            <a:picLocks noChangeAspect="1"/>
          </p:cNvPicPr>
          <p:nvPr/>
        </p:nvPicPr>
        <p:blipFill>
          <a:blip r:embed="rId4"/>
          <a:stretch>
            <a:fillRect/>
          </a:stretch>
        </p:blipFill>
        <p:spPr>
          <a:xfrm>
            <a:off x="71755" y="0"/>
            <a:ext cx="10057130" cy="6860540"/>
          </a:xfrm>
          <a:prstGeom prst="rect">
            <a:avLst/>
          </a:prstGeom>
        </p:spPr>
      </p:pic>
      <p:sp>
        <p:nvSpPr>
          <p:cNvPr id="6" name="下箭头 5"/>
          <p:cNvSpPr/>
          <p:nvPr/>
        </p:nvSpPr>
        <p:spPr>
          <a:xfrm>
            <a:off x="4104005" y="2780667"/>
            <a:ext cx="1511935" cy="2016125"/>
          </a:xfrm>
          <a:prstGeom prst="downArrow">
            <a:avLst>
              <a:gd name="adj1" fmla="val 53128"/>
              <a:gd name="adj2" fmla="val 50000"/>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400" dirty="0">
                <a:solidFill>
                  <a:schemeClr val="tx1"/>
                </a:solidFill>
              </a:rPr>
              <a:t>注册报名点这里</a:t>
            </a:r>
            <a:endParaRPr lang="zh-CN" altLang="en-US" sz="2400" dirty="0">
              <a:solidFill>
                <a:schemeClr val="tx1"/>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pic>
        <p:nvPicPr>
          <p:cNvPr id="3" name="图片 2"/>
          <p:cNvPicPr>
            <a:picLocks noChangeAspect="1"/>
          </p:cNvPicPr>
          <p:nvPr/>
        </p:nvPicPr>
        <p:blipFill>
          <a:blip r:embed="rId4"/>
          <a:stretch>
            <a:fillRect/>
          </a:stretch>
        </p:blipFill>
        <p:spPr>
          <a:xfrm>
            <a:off x="36195" y="116842"/>
            <a:ext cx="9861550" cy="6561455"/>
          </a:xfrm>
          <a:prstGeom prst="rect">
            <a:avLst/>
          </a:prstGeom>
        </p:spPr>
      </p:pic>
      <p:sp>
        <p:nvSpPr>
          <p:cNvPr id="4" name="右箭头 3"/>
          <p:cNvSpPr/>
          <p:nvPr/>
        </p:nvSpPr>
        <p:spPr>
          <a:xfrm>
            <a:off x="431800" y="1412240"/>
            <a:ext cx="2804795" cy="1304290"/>
          </a:xfrm>
          <a:prstGeom prst="rightArrow">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000" dirty="0">
                <a:solidFill>
                  <a:schemeClr val="tx1"/>
                </a:solidFill>
              </a:rPr>
              <a:t>输入个人账号密码</a:t>
            </a:r>
            <a:endParaRPr lang="zh-CN" altLang="en-US" sz="2000" dirty="0">
              <a:solidFill>
                <a:schemeClr val="tx1"/>
              </a:solidFill>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1200">
        <p:dissolve/>
      </p:transition>
    </mc:Choice>
    <mc:Fallback>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fontScale="90000"/>
          </a:bodyPr>
          <a:lstStyle/>
          <a:p>
            <a:endParaRPr lang="zh-CN" altLang="en-US"/>
          </a:p>
        </p:txBody>
      </p:sp>
      <p:sp>
        <p:nvSpPr>
          <p:cNvPr id="3" name="副标题 2"/>
          <p:cNvSpPr>
            <a:spLocks noGrp="1"/>
          </p:cNvSpPr>
          <p:nvPr>
            <p:ph type="subTitle" idx="1"/>
          </p:nvPr>
        </p:nvSpPr>
        <p:spPr/>
        <p:txBody>
          <a:bodyPr/>
          <a:lstStyle/>
          <a:p>
            <a:endParaRPr lang="zh-CN" altLang="en-US"/>
          </a:p>
        </p:txBody>
      </p:sp>
      <p:sp>
        <p:nvSpPr>
          <p:cNvPr id="4" name="文本占位符 3"/>
          <p:cNvSpPr>
            <a:spLocks noGrp="1"/>
          </p:cNvSpPr>
          <p:nvPr>
            <p:ph type="body" sz="quarter" idx="13"/>
          </p:nvPr>
        </p:nvSpPr>
        <p:spPr/>
        <p:txBody>
          <a:bodyPr/>
          <a:lstStyle/>
          <a:p>
            <a:endParaRPr lang="zh-CN" altLang="en-US"/>
          </a:p>
        </p:txBody>
      </p:sp>
      <p:sp>
        <p:nvSpPr>
          <p:cNvPr id="5" name="文本占位符 4"/>
          <p:cNvSpPr>
            <a:spLocks noGrp="1"/>
          </p:cNvSpPr>
          <p:nvPr>
            <p:ph type="body" sz="quarter" idx="14"/>
          </p:nvPr>
        </p:nvSpPr>
        <p:spPr/>
        <p:txBody>
          <a:bodyPr/>
          <a:lstStyle/>
          <a:p>
            <a:endParaRPr lang="zh-CN" altLang="en-US"/>
          </a:p>
        </p:txBody>
      </p:sp>
      <p:pic>
        <p:nvPicPr>
          <p:cNvPr id="6" name="图片 5"/>
          <p:cNvPicPr>
            <a:picLocks noChangeAspect="1"/>
          </p:cNvPicPr>
          <p:nvPr/>
        </p:nvPicPr>
        <p:blipFill>
          <a:blip r:embed="rId1"/>
          <a:stretch>
            <a:fillRect/>
          </a:stretch>
        </p:blipFill>
        <p:spPr>
          <a:xfrm>
            <a:off x="0" y="0"/>
            <a:ext cx="10080625" cy="6858000"/>
          </a:xfrm>
          <a:prstGeom prst="rect">
            <a:avLst/>
          </a:prstGeom>
        </p:spPr>
      </p:pic>
      <p:sp>
        <p:nvSpPr>
          <p:cNvPr id="7" name="圆角矩形标注 6"/>
          <p:cNvSpPr/>
          <p:nvPr/>
        </p:nvSpPr>
        <p:spPr>
          <a:xfrm>
            <a:off x="5760372" y="1268820"/>
            <a:ext cx="1512126" cy="864072"/>
          </a:xfrm>
          <a:prstGeom prst="wedgeRoundRectCallou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smtClean="0">
                <a:solidFill>
                  <a:schemeClr val="tx1"/>
                </a:solidFill>
              </a:rPr>
              <a:t>注册报名点这里</a:t>
            </a:r>
            <a:endParaRPr lang="zh-CN" altLang="en-US" sz="2000" dirty="0">
              <a:solidFill>
                <a:schemeClr val="tx1"/>
              </a:solidFill>
            </a:endParaRPr>
          </a:p>
        </p:txBody>
      </p:sp>
    </p:spTree>
  </p:cSld>
  <p:clrMapOvr>
    <a:masterClrMapping/>
  </p:clrMapOvr>
  <p:transition spd="slow">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 name="组合 1"/>
          <p:cNvGrpSpPr/>
          <p:nvPr userDrawn="1">
            <p:custDataLst>
              <p:tags r:id="rId1"/>
            </p:custDataLst>
          </p:nvPr>
        </p:nvGrpSpPr>
        <p:grpSpPr>
          <a:xfrm>
            <a:off x="3308612" y="6045200"/>
            <a:ext cx="6772013" cy="812800"/>
            <a:chOff x="4001597" y="5613400"/>
            <a:chExt cx="8190403" cy="1244600"/>
          </a:xfrm>
        </p:grpSpPr>
        <p:sp>
          <p:nvSpPr>
            <p:cNvPr id="3"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8" name="矩形 7"/>
          <p:cNvSpPr/>
          <p:nvPr>
            <p:custDataLst>
              <p:tags r:id="rId4"/>
            </p:custDataLst>
          </p:nvPr>
        </p:nvSpPr>
        <p:spPr>
          <a:xfrm>
            <a:off x="0" y="1047752"/>
            <a:ext cx="10080625" cy="2835275"/>
          </a:xfrm>
          <a:prstGeom prst="rect">
            <a:avLst/>
          </a:prstGeom>
          <a:solidFill>
            <a:schemeClr val="accent2"/>
          </a:solidFill>
          <a:ln>
            <a:noFill/>
          </a:ln>
          <a:effectLst>
            <a:outerShdw blurRad="127000" sx="101000" sy="101000" algn="ctr" rotWithShape="0">
              <a:srgbClr val="D5D7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4" name="图片 1"/>
          <p:cNvPicPr>
            <a:picLocks noChangeAspect="1"/>
          </p:cNvPicPr>
          <p:nvPr>
            <p:custDataLst>
              <p:tags r:id="rId5"/>
            </p:custDataLst>
          </p:nvPr>
        </p:nvPicPr>
        <p:blipFill>
          <a:blip r:embed="rId6"/>
          <a:stretch>
            <a:fillRect/>
          </a:stretch>
        </p:blipFill>
        <p:spPr>
          <a:xfrm>
            <a:off x="4654550" y="593725"/>
            <a:ext cx="4338638" cy="5670550"/>
          </a:xfrm>
          <a:prstGeom prst="rect">
            <a:avLst/>
          </a:prstGeom>
          <a:noFill/>
          <a:ln w="9525" cap="flat" cmpd="sng">
            <a:solidFill>
              <a:schemeClr val="accent2">
                <a:lumMod val="60000"/>
                <a:lumOff val="40000"/>
              </a:schemeClr>
            </a:solidFill>
            <a:prstDash val="solid"/>
            <a:miter/>
            <a:headEnd type="none" w="med" len="med"/>
            <a:tailEnd type="none" w="med" len="med"/>
          </a:ln>
        </p:spPr>
      </p:pic>
      <p:sp>
        <p:nvSpPr>
          <p:cNvPr id="5" name="矩形 4"/>
          <p:cNvSpPr/>
          <p:nvPr>
            <p:custDataLst>
              <p:tags r:id="rId7"/>
            </p:custDataLst>
          </p:nvPr>
        </p:nvSpPr>
        <p:spPr>
          <a:xfrm>
            <a:off x="4894264" y="1341440"/>
            <a:ext cx="3863975" cy="2232025"/>
          </a:xfrm>
          <a:prstGeom prst="rect">
            <a:avLst/>
          </a:prstGeom>
          <a:noFill/>
          <a:ln w="31750" cmpd="sng">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cxnSp>
        <p:nvCxnSpPr>
          <p:cNvPr id="25605" name="直接箭头连接符 2"/>
          <p:cNvCxnSpPr/>
          <p:nvPr>
            <p:custDataLst>
              <p:tags r:id="rId8"/>
            </p:custDataLst>
          </p:nvPr>
        </p:nvCxnSpPr>
        <p:spPr>
          <a:xfrm>
            <a:off x="3527425" y="2366963"/>
            <a:ext cx="1225550" cy="0"/>
          </a:xfrm>
          <a:prstGeom prst="straightConnector1">
            <a:avLst/>
          </a:prstGeom>
          <a:ln w="50800" cap="flat" cmpd="sng">
            <a:solidFill>
              <a:schemeClr val="accent2">
                <a:lumMod val="60000"/>
                <a:lumOff val="40000"/>
              </a:schemeClr>
            </a:solidFill>
            <a:prstDash val="solid"/>
            <a:headEnd type="none" w="med" len="med"/>
            <a:tailEnd type="arrow" w="med" len="med"/>
          </a:ln>
        </p:spPr>
      </p:cxnSp>
      <p:sp>
        <p:nvSpPr>
          <p:cNvPr id="9" name="TextBox 8"/>
          <p:cNvSpPr txBox="1"/>
          <p:nvPr>
            <p:custDataLst>
              <p:tags r:id="rId9"/>
            </p:custDataLst>
          </p:nvPr>
        </p:nvSpPr>
        <p:spPr>
          <a:xfrm>
            <a:off x="144463" y="1111252"/>
            <a:ext cx="3671888" cy="2767965"/>
          </a:xfrm>
          <a:prstGeom prst="rect">
            <a:avLst/>
          </a:prstGeom>
          <a:solidFill>
            <a:schemeClr val="lt1"/>
          </a:solidFill>
        </p:spPr>
        <p:txBody>
          <a:bodyPr>
            <a:spAutoFit/>
          </a:bodyPr>
          <a:lstStyle/>
          <a:p>
            <a:pPr marR="0" defTabSz="914400">
              <a:lnSpc>
                <a:spcPct val="150000"/>
              </a:lnSpc>
              <a:buClr>
                <a:srgbClr val="FF0000"/>
              </a:buClr>
              <a:buSzTx/>
              <a:buFont typeface="Wingdings" panose="05000000000000000000" pitchFamily="2" charset="2"/>
              <a:buNone/>
            </a:pPr>
            <a:r>
              <a:rPr kumimoji="0" lang="zh-CN" altLang="en-US"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rPr>
              <a:t>申请人提交申报信息后下载打印</a:t>
            </a:r>
            <a:r>
              <a:rPr kumimoji="0" lang="en-US" altLang="zh-CN"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rPr>
              <a:t>《</a:t>
            </a:r>
            <a:r>
              <a:rPr kumimoji="0" lang="zh-CN" altLang="en-US"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rPr>
              <a:t>教师资格定期注册申请表</a:t>
            </a:r>
            <a:r>
              <a:rPr kumimoji="0" lang="en-US" altLang="zh-CN"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rPr>
              <a:t>》</a:t>
            </a:r>
            <a:r>
              <a:rPr kumimoji="0" lang="zh-CN" altLang="en-US"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rPr>
              <a:t>，要求本人手写签名，一式两份提交给学校。</a:t>
            </a:r>
            <a:endParaRPr kumimoji="0" lang="zh-CN" altLang="en-US" sz="2320" kern="1200" cap="none" spc="0" normalizeH="0" baseline="0" noProof="0" dirty="0">
              <a:solidFill>
                <a:srgbClr val="000000"/>
              </a:solidFill>
              <a:latin typeface="微软雅黑" panose="020B0503020204020204" pitchFamily="34" charset="-122"/>
              <a:ea typeface="微软雅黑" panose="020B0503020204020204" pitchFamily="34" charset="-122"/>
              <a:cs typeface="+mn-cs"/>
            </a:endParaRPr>
          </a:p>
        </p:txBody>
      </p:sp>
      <p:sp>
        <p:nvSpPr>
          <p:cNvPr id="7" name="圆角矩形标注 6"/>
          <p:cNvSpPr/>
          <p:nvPr/>
        </p:nvSpPr>
        <p:spPr>
          <a:xfrm>
            <a:off x="6264414" y="188730"/>
            <a:ext cx="1512126" cy="859020"/>
          </a:xfrm>
          <a:prstGeom prst="wedgeRoundRectCallou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tx1"/>
                </a:solidFill>
              </a:rPr>
              <a:t>记得</a:t>
            </a:r>
            <a:r>
              <a:rPr lang="zh-CN" altLang="en-US" sz="1600" dirty="0" smtClean="0">
                <a:solidFill>
                  <a:schemeClr val="tx1"/>
                </a:solidFill>
              </a:rPr>
              <a:t>打印</a:t>
            </a:r>
            <a:r>
              <a:rPr lang="en-US" altLang="zh-CN" sz="1600" dirty="0" smtClean="0">
                <a:solidFill>
                  <a:schemeClr val="tx1"/>
                </a:solidFill>
              </a:rPr>
              <a:t>2</a:t>
            </a:r>
            <a:r>
              <a:rPr lang="zh-CN" altLang="en-US" sz="1600" dirty="0" smtClean="0">
                <a:solidFill>
                  <a:schemeClr val="tx1"/>
                </a:solidFill>
              </a:rPr>
              <a:t>份</a:t>
            </a:r>
            <a:r>
              <a:rPr lang="en-US" altLang="zh-CN" sz="1600" dirty="0" smtClean="0">
                <a:solidFill>
                  <a:schemeClr val="tx1"/>
                </a:solidFill>
              </a:rPr>
              <a:t>《</a:t>
            </a:r>
            <a:r>
              <a:rPr lang="zh-CN" altLang="en-US" sz="1600" dirty="0" smtClean="0">
                <a:solidFill>
                  <a:schemeClr val="tx1"/>
                </a:solidFill>
              </a:rPr>
              <a:t>教师</a:t>
            </a:r>
            <a:r>
              <a:rPr lang="zh-CN" altLang="en-US" sz="1600" dirty="0" smtClean="0">
                <a:solidFill>
                  <a:schemeClr val="tx1"/>
                </a:solidFill>
              </a:rPr>
              <a:t>资格</a:t>
            </a:r>
            <a:r>
              <a:rPr lang="zh-CN" altLang="en-US" sz="1600" dirty="0">
                <a:solidFill>
                  <a:schemeClr val="tx1"/>
                </a:solidFill>
              </a:rPr>
              <a:t>定期</a:t>
            </a:r>
            <a:r>
              <a:rPr lang="zh-CN" altLang="en-US" sz="1600" dirty="0" smtClean="0">
                <a:solidFill>
                  <a:schemeClr val="tx1"/>
                </a:solidFill>
              </a:rPr>
              <a:t>注册</a:t>
            </a:r>
            <a:r>
              <a:rPr lang="zh-CN" altLang="en-US" sz="1600" dirty="0" smtClean="0">
                <a:solidFill>
                  <a:schemeClr val="tx1"/>
                </a:solidFill>
              </a:rPr>
              <a:t>申请表</a:t>
            </a:r>
            <a:r>
              <a:rPr lang="en-US" altLang="zh-CN" sz="1600" dirty="0" smtClean="0">
                <a:solidFill>
                  <a:schemeClr val="tx1"/>
                </a:solidFill>
              </a:rPr>
              <a:t>》</a:t>
            </a:r>
            <a:endParaRPr lang="zh-CN" altLang="en-US" sz="1600" dirty="0">
              <a:solidFill>
                <a:schemeClr val="tx1"/>
              </a:solidFill>
            </a:endParaRPr>
          </a:p>
        </p:txBody>
      </p:sp>
    </p:spTree>
    <p:custDataLst>
      <p:tags r:id="rId10"/>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1000"/>
                                        <p:tgtEl>
                                          <p:spTgt spid="8"/>
                                        </p:tgtEl>
                                      </p:cBhvr>
                                    </p:animEffect>
                                  </p:childTnLst>
                                </p:cTn>
                              </p:par>
                              <p:par>
                                <p:cTn id="8" presetID="22" presetClass="entr" presetSubtype="1"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up)">
                                      <p:cBhvr>
                                        <p:cTn id="10" dur="500"/>
                                        <p:tgtEl>
                                          <p:spTgt spid="4"/>
                                        </p:tgtEl>
                                      </p:cBhvr>
                                    </p:animEffect>
                                  </p:childTnLst>
                                </p:cTn>
                              </p:par>
                              <p:par>
                                <p:cTn id="11" presetID="2" presetClass="entr" presetSubtype="8"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ppt_x</p:attrName>
                                        </p:attrNameLst>
                                      </p:cBhvr>
                                      <p:tavLst>
                                        <p:tav tm="0">
                                          <p:val>
                                            <p:strVal val="0-#ppt_w/2"/>
                                          </p:val>
                                        </p:tav>
                                        <p:tav tm="100000">
                                          <p:val>
                                            <p:strVal val="#ppt_x"/>
                                          </p:val>
                                        </p:tav>
                                      </p:tavLst>
                                    </p:anim>
                                    <p:anim calcmode="lin" valueType="num">
                                      <p:cBhvr>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5" grpId="0" bldLvl="0" animBg="1"/>
      <p:bldP spid="7"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任意多边形: 形状 5"/>
          <p:cNvSpPr/>
          <p:nvPr userDrawn="1">
            <p:custDataLst>
              <p:tags r:id="rId1"/>
            </p:custDataLst>
          </p:nvPr>
        </p:nvSpPr>
        <p:spPr>
          <a:xfrm rot="10800000" flipH="1">
            <a:off x="-1" y="-1"/>
            <a:ext cx="2736170" cy="6858001"/>
          </a:xfrm>
          <a:custGeom>
            <a:avLst/>
            <a:gdLst>
              <a:gd name="connsiteX0" fmla="*/ 0 w 3309257"/>
              <a:gd name="connsiteY0" fmla="*/ 6858001 h 6858001"/>
              <a:gd name="connsiteX1" fmla="*/ 3309257 w 3309257"/>
              <a:gd name="connsiteY1" fmla="*/ 6858001 h 6858001"/>
              <a:gd name="connsiteX2" fmla="*/ 1718889 w 3309257"/>
              <a:gd name="connsiteY2" fmla="*/ 0 h 6858001"/>
              <a:gd name="connsiteX3" fmla="*/ 0 w 3309257"/>
              <a:gd name="connsiteY3" fmla="*/ 0 h 6858001"/>
            </a:gdLst>
            <a:ahLst/>
            <a:cxnLst>
              <a:cxn ang="0">
                <a:pos x="connsiteX0" y="connsiteY0"/>
              </a:cxn>
              <a:cxn ang="0">
                <a:pos x="connsiteX1" y="connsiteY1"/>
              </a:cxn>
              <a:cxn ang="0">
                <a:pos x="connsiteX2" y="connsiteY2"/>
              </a:cxn>
              <a:cxn ang="0">
                <a:pos x="connsiteX3" y="connsiteY3"/>
              </a:cxn>
            </a:cxnLst>
            <a:rect l="l" t="t" r="r" b="b"/>
            <a:pathLst>
              <a:path w="3309257" h="6858001">
                <a:moveTo>
                  <a:pt x="0" y="6858001"/>
                </a:moveTo>
                <a:lnTo>
                  <a:pt x="3309257" y="6858001"/>
                </a:lnTo>
                <a:lnTo>
                  <a:pt x="1718889" y="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490" dirty="0">
              <a:solidFill>
                <a:schemeClr val="lt1"/>
              </a:solidFill>
            </a:endParaRPr>
          </a:p>
        </p:txBody>
      </p:sp>
      <p:sp>
        <p:nvSpPr>
          <p:cNvPr id="8" name="任意多边形: 形状 6"/>
          <p:cNvSpPr/>
          <p:nvPr userDrawn="1">
            <p:custDataLst>
              <p:tags r:id="rId2"/>
            </p:custDataLst>
          </p:nvPr>
        </p:nvSpPr>
        <p:spPr>
          <a:xfrm rot="11574254">
            <a:off x="2075011" y="428345"/>
            <a:ext cx="803287" cy="6001309"/>
          </a:xfrm>
          <a:custGeom>
            <a:avLst/>
            <a:gdLst>
              <a:gd name="connsiteX0" fmla="*/ 0 w 971535"/>
              <a:gd name="connsiteY0" fmla="*/ 7258276 h 7258276"/>
              <a:gd name="connsiteX1" fmla="*/ 932891 w 971535"/>
              <a:gd name="connsiteY1" fmla="*/ 8853 h 7258276"/>
              <a:gd name="connsiteX2" fmla="*/ 971535 w 971535"/>
              <a:gd name="connsiteY2" fmla="*/ 0 h 7258276"/>
              <a:gd name="connsiteX3" fmla="*/ 971535 w 971535"/>
              <a:gd name="connsiteY3" fmla="*/ 7035689 h 7258276"/>
            </a:gdLst>
            <a:ahLst/>
            <a:cxnLst>
              <a:cxn ang="0">
                <a:pos x="connsiteX0" y="connsiteY0"/>
              </a:cxn>
              <a:cxn ang="0">
                <a:pos x="connsiteX1" y="connsiteY1"/>
              </a:cxn>
              <a:cxn ang="0">
                <a:pos x="connsiteX2" y="connsiteY2"/>
              </a:cxn>
              <a:cxn ang="0">
                <a:pos x="connsiteX3" y="connsiteY3"/>
              </a:cxn>
            </a:cxnLst>
            <a:rect l="l" t="t" r="r" b="b"/>
            <a:pathLst>
              <a:path w="971535" h="7258276">
                <a:moveTo>
                  <a:pt x="0" y="7258276"/>
                </a:moveTo>
                <a:lnTo>
                  <a:pt x="932891" y="8853"/>
                </a:lnTo>
                <a:lnTo>
                  <a:pt x="971535" y="0"/>
                </a:lnTo>
                <a:lnTo>
                  <a:pt x="971535" y="7035689"/>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490">
              <a:solidFill>
                <a:schemeClr val="lt1"/>
              </a:solidFill>
            </a:endParaRPr>
          </a:p>
        </p:txBody>
      </p:sp>
      <p:sp>
        <p:nvSpPr>
          <p:cNvPr id="9" name="任意多边形: 形状 7"/>
          <p:cNvSpPr/>
          <p:nvPr userDrawn="1">
            <p:custDataLst>
              <p:tags r:id="rId3"/>
            </p:custDataLst>
          </p:nvPr>
        </p:nvSpPr>
        <p:spPr>
          <a:xfrm>
            <a:off x="1441414" y="3937000"/>
            <a:ext cx="1151767" cy="2921000"/>
          </a:xfrm>
          <a:custGeom>
            <a:avLst/>
            <a:gdLst>
              <a:gd name="connsiteX0" fmla="*/ 1089482 w 1393003"/>
              <a:gd name="connsiteY0" fmla="*/ 0 h 2921000"/>
              <a:gd name="connsiteX1" fmla="*/ 1393003 w 1393003"/>
              <a:gd name="connsiteY1" fmla="*/ 2921000 h 2921000"/>
              <a:gd name="connsiteX2" fmla="*/ 0 w 1393003"/>
              <a:gd name="connsiteY2" fmla="*/ 2921000 h 2921000"/>
            </a:gdLst>
            <a:ahLst/>
            <a:cxnLst>
              <a:cxn ang="0">
                <a:pos x="connsiteX0" y="connsiteY0"/>
              </a:cxn>
              <a:cxn ang="0">
                <a:pos x="connsiteX1" y="connsiteY1"/>
              </a:cxn>
              <a:cxn ang="0">
                <a:pos x="connsiteX2" y="connsiteY2"/>
              </a:cxn>
            </a:cxnLst>
            <a:rect l="l" t="t" r="r" b="b"/>
            <a:pathLst>
              <a:path w="1393003" h="2921000">
                <a:moveTo>
                  <a:pt x="1089482" y="0"/>
                </a:moveTo>
                <a:lnTo>
                  <a:pt x="1393003" y="2921000"/>
                </a:lnTo>
                <a:lnTo>
                  <a:pt x="0" y="292100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490">
              <a:solidFill>
                <a:schemeClr val="lt1"/>
              </a:solidFill>
            </a:endParaRPr>
          </a:p>
        </p:txBody>
      </p:sp>
      <p:sp>
        <p:nvSpPr>
          <p:cNvPr id="28" name="文本框 27"/>
          <p:cNvSpPr txBox="1"/>
          <p:nvPr>
            <p:custDataLst>
              <p:tags r:id="rId4"/>
            </p:custDataLst>
          </p:nvPr>
        </p:nvSpPr>
        <p:spPr>
          <a:xfrm>
            <a:off x="5182522" y="2207302"/>
            <a:ext cx="436266" cy="687211"/>
          </a:xfrm>
          <a:prstGeom prst="rect">
            <a:avLst/>
          </a:prstGeom>
          <a:noFill/>
        </p:spPr>
        <p:txBody>
          <a:bodyPr wrap="square" rtlCol="0">
            <a:normAutofit fontScale="95000"/>
          </a:bodyPr>
          <a:lstStyle/>
          <a:p>
            <a:r>
              <a:rPr lang="en-US" altLang="zh-CN" sz="397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rPr>
              <a:t>1</a:t>
            </a:r>
            <a:endParaRPr lang="en-US" altLang="zh-CN" sz="397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10" name="组合 9"/>
          <p:cNvGrpSpPr/>
          <p:nvPr>
            <p:custDataLst>
              <p:tags r:id="rId5"/>
            </p:custDataLst>
          </p:nvPr>
        </p:nvGrpSpPr>
        <p:grpSpPr>
          <a:xfrm>
            <a:off x="4763057" y="2377922"/>
            <a:ext cx="230994" cy="287694"/>
            <a:chOff x="9072" y="3361"/>
            <a:chExt cx="440" cy="548"/>
          </a:xfrm>
        </p:grpSpPr>
        <p:sp>
          <p:nvSpPr>
            <p:cNvPr id="11" name="任意多边形: 形状 33"/>
            <p:cNvSpPr/>
            <p:nvPr>
              <p:custDataLst>
                <p:tags r:id="rId6"/>
              </p:custDataLst>
            </p:nvPr>
          </p:nvSpPr>
          <p:spPr>
            <a:xfrm rot="697528">
              <a:off x="9072" y="3361"/>
              <a:ext cx="390" cy="548"/>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7500"/>
            </a:bodyPr>
            <a:lstStyle/>
            <a:p>
              <a:pPr algn="ctr"/>
              <a:endParaRPr lang="zh-CN" altLang="en-US" sz="1490">
                <a:solidFill>
                  <a:schemeClr val="dk1">
                    <a:lumMod val="85000"/>
                    <a:lumOff val="15000"/>
                  </a:schemeClr>
                </a:solidFill>
              </a:endParaRPr>
            </a:p>
          </p:txBody>
        </p:sp>
        <p:sp>
          <p:nvSpPr>
            <p:cNvPr id="35" name="等腰三角形 34"/>
            <p:cNvSpPr/>
            <p:nvPr>
              <p:custDataLst>
                <p:tags r:id="rId7"/>
              </p:custDataLst>
            </p:nvPr>
          </p:nvSpPr>
          <p:spPr>
            <a:xfrm>
              <a:off x="9170" y="3404"/>
              <a:ext cx="343" cy="46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490" dirty="0">
                <a:solidFill>
                  <a:schemeClr val="dk1">
                    <a:lumMod val="85000"/>
                    <a:lumOff val="15000"/>
                  </a:schemeClr>
                </a:solidFill>
              </a:endParaRPr>
            </a:p>
          </p:txBody>
        </p:sp>
      </p:grpSp>
      <p:sp>
        <p:nvSpPr>
          <p:cNvPr id="12" name="文本框 11"/>
          <p:cNvSpPr txBox="1"/>
          <p:nvPr>
            <p:custDataLst>
              <p:tags r:id="rId8"/>
            </p:custDataLst>
          </p:nvPr>
        </p:nvSpPr>
        <p:spPr>
          <a:xfrm>
            <a:off x="5182522" y="3183782"/>
            <a:ext cx="436266" cy="687211"/>
          </a:xfrm>
          <a:prstGeom prst="rect">
            <a:avLst/>
          </a:prstGeom>
          <a:noFill/>
        </p:spPr>
        <p:txBody>
          <a:bodyPr wrap="square" rtlCol="0">
            <a:normAutofit fontScale="95000"/>
          </a:bodyPr>
          <a:lstStyle/>
          <a:p>
            <a:r>
              <a:rPr lang="en-US" altLang="zh-CN" sz="397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rPr>
              <a:t>2</a:t>
            </a:r>
            <a:endParaRPr lang="en-US" altLang="zh-CN" sz="397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13" name="组合 12"/>
          <p:cNvGrpSpPr/>
          <p:nvPr>
            <p:custDataLst>
              <p:tags r:id="rId9"/>
            </p:custDataLst>
          </p:nvPr>
        </p:nvGrpSpPr>
        <p:grpSpPr>
          <a:xfrm>
            <a:off x="4763582" y="3451924"/>
            <a:ext cx="230994" cy="287694"/>
            <a:chOff x="9072" y="5277"/>
            <a:chExt cx="440" cy="548"/>
          </a:xfrm>
        </p:grpSpPr>
        <p:sp>
          <p:nvSpPr>
            <p:cNvPr id="14" name="任意多边形: 形状 36"/>
            <p:cNvSpPr/>
            <p:nvPr>
              <p:custDataLst>
                <p:tags r:id="rId10"/>
              </p:custDataLst>
            </p:nvPr>
          </p:nvSpPr>
          <p:spPr>
            <a:xfrm rot="697528">
              <a:off x="9072" y="5277"/>
              <a:ext cx="390" cy="548"/>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7500"/>
            </a:bodyPr>
            <a:lstStyle/>
            <a:p>
              <a:pPr algn="ctr"/>
              <a:endParaRPr lang="zh-CN" altLang="en-US" sz="1490" dirty="0">
                <a:solidFill>
                  <a:schemeClr val="dk1">
                    <a:lumMod val="85000"/>
                    <a:lumOff val="15000"/>
                  </a:schemeClr>
                </a:solidFill>
              </a:endParaRPr>
            </a:p>
          </p:txBody>
        </p:sp>
        <p:sp>
          <p:nvSpPr>
            <p:cNvPr id="38" name="等腰三角形 37"/>
            <p:cNvSpPr/>
            <p:nvPr>
              <p:custDataLst>
                <p:tags r:id="rId11"/>
              </p:custDataLst>
            </p:nvPr>
          </p:nvSpPr>
          <p:spPr>
            <a:xfrm>
              <a:off x="9170" y="5320"/>
              <a:ext cx="343" cy="46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490">
                <a:solidFill>
                  <a:schemeClr val="dk1">
                    <a:lumMod val="85000"/>
                    <a:lumOff val="15000"/>
                  </a:schemeClr>
                </a:solidFill>
              </a:endParaRPr>
            </a:p>
          </p:txBody>
        </p:sp>
      </p:grpSp>
      <p:sp>
        <p:nvSpPr>
          <p:cNvPr id="15" name="文本框 14"/>
          <p:cNvSpPr txBox="1"/>
          <p:nvPr>
            <p:custDataLst>
              <p:tags r:id="rId12"/>
            </p:custDataLst>
          </p:nvPr>
        </p:nvSpPr>
        <p:spPr>
          <a:xfrm>
            <a:off x="5182522" y="4159738"/>
            <a:ext cx="436266" cy="687211"/>
          </a:xfrm>
          <a:prstGeom prst="rect">
            <a:avLst/>
          </a:prstGeom>
          <a:noFill/>
        </p:spPr>
        <p:txBody>
          <a:bodyPr wrap="square" rtlCol="0">
            <a:normAutofit fontScale="95000"/>
          </a:bodyPr>
          <a:lstStyle/>
          <a:p>
            <a:r>
              <a:rPr lang="en-US" altLang="zh-CN" sz="3970" dirty="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rPr>
              <a:t>3</a:t>
            </a:r>
            <a:endParaRPr lang="en-US" altLang="zh-CN" sz="3970" dirty="0">
              <a:solidFill>
                <a:schemeClr val="dk1">
                  <a:lumMod val="85000"/>
                  <a:lumOff val="15000"/>
                </a:schemeClr>
              </a:solidFill>
              <a:uFillTx/>
              <a:latin typeface="Arial" panose="020B0604020202020204" pitchFamily="34" charset="0"/>
              <a:ea typeface="微软雅黑" panose="020B0503020204020204" pitchFamily="34" charset="-122"/>
              <a:cs typeface="Arial" panose="020B0604020202020204" pitchFamily="34" charset="0"/>
            </a:endParaRPr>
          </a:p>
        </p:txBody>
      </p:sp>
      <p:grpSp>
        <p:nvGrpSpPr>
          <p:cNvPr id="16" name="组合 15"/>
          <p:cNvGrpSpPr/>
          <p:nvPr>
            <p:custDataLst>
              <p:tags r:id="rId13"/>
            </p:custDataLst>
          </p:nvPr>
        </p:nvGrpSpPr>
        <p:grpSpPr>
          <a:xfrm>
            <a:off x="4763057" y="4359757"/>
            <a:ext cx="230994" cy="287694"/>
            <a:chOff x="9072" y="7136"/>
            <a:chExt cx="440" cy="548"/>
          </a:xfrm>
        </p:grpSpPr>
        <p:sp>
          <p:nvSpPr>
            <p:cNvPr id="40" name="任意多边形: 形状 39"/>
            <p:cNvSpPr/>
            <p:nvPr>
              <p:custDataLst>
                <p:tags r:id="rId14"/>
              </p:custDataLst>
            </p:nvPr>
          </p:nvSpPr>
          <p:spPr>
            <a:xfrm rot="697528">
              <a:off x="9072" y="7136"/>
              <a:ext cx="390" cy="548"/>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7500"/>
            </a:bodyPr>
            <a:lstStyle/>
            <a:p>
              <a:pPr algn="ctr"/>
              <a:endParaRPr lang="zh-CN" altLang="en-US" sz="1490" dirty="0">
                <a:solidFill>
                  <a:schemeClr val="dk1">
                    <a:lumMod val="85000"/>
                    <a:lumOff val="15000"/>
                  </a:schemeClr>
                </a:solidFill>
              </a:endParaRPr>
            </a:p>
          </p:txBody>
        </p:sp>
        <p:sp>
          <p:nvSpPr>
            <p:cNvPr id="41" name="等腰三角形 40"/>
            <p:cNvSpPr/>
            <p:nvPr>
              <p:custDataLst>
                <p:tags r:id="rId15"/>
              </p:custDataLst>
            </p:nvPr>
          </p:nvSpPr>
          <p:spPr>
            <a:xfrm>
              <a:off x="9170" y="7179"/>
              <a:ext cx="343" cy="46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490">
                <a:solidFill>
                  <a:schemeClr val="dk1">
                    <a:lumMod val="85000"/>
                    <a:lumOff val="15000"/>
                  </a:schemeClr>
                </a:solidFill>
              </a:endParaRPr>
            </a:p>
          </p:txBody>
        </p:sp>
      </p:grpSp>
      <p:sp>
        <p:nvSpPr>
          <p:cNvPr id="17" name="文本框 16"/>
          <p:cNvSpPr txBox="1"/>
          <p:nvPr>
            <p:custDataLst>
              <p:tags r:id="rId16"/>
            </p:custDataLst>
          </p:nvPr>
        </p:nvSpPr>
        <p:spPr>
          <a:xfrm>
            <a:off x="5824955" y="2231977"/>
            <a:ext cx="2380827" cy="687210"/>
          </a:xfrm>
          <a:prstGeom prst="rect">
            <a:avLst/>
          </a:prstGeom>
          <a:noFill/>
        </p:spPr>
        <p:txBody>
          <a:bodyPr wrap="square" rtlCol="0" anchor="ctr">
            <a:noAutofit/>
          </a:bodyPr>
          <a:lstStyle/>
          <a:p>
            <a:pPr lvl="0">
              <a:lnSpc>
                <a:spcPct val="100000"/>
              </a:lnSpc>
              <a:spcBef>
                <a:spcPts val="0"/>
              </a:spcBef>
              <a:spcAft>
                <a:spcPts val="0"/>
              </a:spcAft>
              <a:buSzPct val="100000"/>
            </a:pPr>
            <a:r>
              <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申请人即在定期注册范围内持有教师资格证书的教师</a:t>
            </a:r>
            <a:r>
              <a:rPr lang="zh-CN" altLang="en-US" sz="1400" spc="150" dirty="0" smtClean="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。（条件）</a:t>
            </a:r>
            <a:endPar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66" name="文本框 65"/>
          <p:cNvSpPr txBox="1"/>
          <p:nvPr>
            <p:custDataLst>
              <p:tags r:id="rId17"/>
            </p:custDataLst>
          </p:nvPr>
        </p:nvSpPr>
        <p:spPr>
          <a:xfrm>
            <a:off x="5818284" y="3130894"/>
            <a:ext cx="2380827" cy="687210"/>
          </a:xfrm>
          <a:prstGeom prst="rect">
            <a:avLst/>
          </a:prstGeom>
          <a:noFill/>
        </p:spPr>
        <p:txBody>
          <a:bodyPr wrap="square" rtlCol="0" anchor="ctr">
            <a:noAutofit/>
          </a:bodyPr>
          <a:lstStyle/>
          <a:p>
            <a:pPr lvl="0">
              <a:lnSpc>
                <a:spcPct val="100000"/>
              </a:lnSpc>
              <a:spcBef>
                <a:spcPts val="0"/>
              </a:spcBef>
              <a:spcAft>
                <a:spcPts val="0"/>
              </a:spcAft>
              <a:buSzPct val="100000"/>
            </a:pPr>
            <a:r>
              <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注册机构即初审用户，涉及到区教育局、市教育局和省教育厅</a:t>
            </a:r>
            <a:r>
              <a:rPr lang="zh-CN" altLang="en-US" sz="1400" spc="150" dirty="0" smtClean="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。（账户）</a:t>
            </a:r>
            <a:endPar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68" name="文本框 67"/>
          <p:cNvSpPr txBox="1"/>
          <p:nvPr>
            <p:custDataLst>
              <p:tags r:id="rId18"/>
            </p:custDataLst>
          </p:nvPr>
        </p:nvSpPr>
        <p:spPr>
          <a:xfrm>
            <a:off x="5818285" y="4184937"/>
            <a:ext cx="2380827" cy="612177"/>
          </a:xfrm>
          <a:prstGeom prst="rect">
            <a:avLst/>
          </a:prstGeom>
          <a:noFill/>
        </p:spPr>
        <p:txBody>
          <a:bodyPr wrap="square" rtlCol="0" anchor="ctr">
            <a:noAutofit/>
          </a:bodyPr>
          <a:lstStyle/>
          <a:p>
            <a:pPr lvl="0">
              <a:lnSpc>
                <a:spcPct val="100000"/>
              </a:lnSpc>
              <a:spcBef>
                <a:spcPts val="0"/>
              </a:spcBef>
              <a:spcAft>
                <a:spcPts val="0"/>
              </a:spcAft>
              <a:buSzPct val="100000"/>
            </a:pPr>
            <a:r>
              <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确认点和确认用户由各初审机构（市/区教育局）设置，一般一间学校为一个确认点</a:t>
            </a:r>
            <a:r>
              <a:rPr lang="zh-CN" altLang="en-US" sz="1400" spc="150" dirty="0" smtClean="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。（确认机构）</a:t>
            </a:r>
            <a:endPar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endParaRPr>
          </a:p>
        </p:txBody>
      </p:sp>
      <p:sp>
        <p:nvSpPr>
          <p:cNvPr id="19" name="文本框 18"/>
          <p:cNvSpPr txBox="1"/>
          <p:nvPr>
            <p:custDataLst>
              <p:tags r:id="rId19"/>
            </p:custDataLst>
          </p:nvPr>
        </p:nvSpPr>
        <p:spPr>
          <a:xfrm>
            <a:off x="533959" y="1259557"/>
            <a:ext cx="1321507" cy="330771"/>
          </a:xfrm>
          <a:prstGeom prst="rect">
            <a:avLst/>
          </a:prstGeom>
          <a:noFill/>
        </p:spPr>
        <p:txBody>
          <a:bodyPr wrap="square" rtlCol="0">
            <a:normAutofit fontScale="97500"/>
          </a:bodyPr>
          <a:lstStyle/>
          <a:p>
            <a:r>
              <a:rPr lang="en-US" altLang="zh-CN" sz="1655">
                <a:solidFill>
                  <a:schemeClr val="lt1"/>
                </a:solidFill>
                <a:latin typeface="Arial" panose="020B0604020202020204" pitchFamily="34" charset="0"/>
                <a:ea typeface="微软雅黑" panose="020B0503020204020204" pitchFamily="34" charset="-122"/>
                <a:cs typeface="Arial" panose="020B0604020202020204" pitchFamily="34" charset="0"/>
              </a:rPr>
              <a:t>CONTENTS</a:t>
            </a:r>
            <a:endParaRPr lang="en-US" altLang="zh-CN" sz="1655">
              <a:solidFill>
                <a:schemeClr val="lt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2" name="组合 21"/>
          <p:cNvGrpSpPr/>
          <p:nvPr>
            <p:custDataLst>
              <p:tags r:id="rId20"/>
            </p:custDataLst>
          </p:nvPr>
        </p:nvGrpSpPr>
        <p:grpSpPr>
          <a:xfrm>
            <a:off x="4825946" y="5109806"/>
            <a:ext cx="230994" cy="287694"/>
            <a:chOff x="9072" y="7136"/>
            <a:chExt cx="440" cy="548"/>
          </a:xfrm>
        </p:grpSpPr>
        <p:sp>
          <p:nvSpPr>
            <p:cNvPr id="23" name="任意多边形: 形状 39"/>
            <p:cNvSpPr/>
            <p:nvPr>
              <p:custDataLst>
                <p:tags r:id="rId21"/>
              </p:custDataLst>
            </p:nvPr>
          </p:nvSpPr>
          <p:spPr>
            <a:xfrm rot="697528">
              <a:off x="9072" y="7136"/>
              <a:ext cx="390" cy="548"/>
            </a:xfrm>
            <a:custGeom>
              <a:avLst/>
              <a:gdLst>
                <a:gd name="connsiteX0" fmla="*/ 1399913 w 1399913"/>
                <a:gd name="connsiteY0" fmla="*/ 0 h 1966165"/>
                <a:gd name="connsiteX1" fmla="*/ 1399913 w 1399913"/>
                <a:gd name="connsiteY1" fmla="*/ 1678156 h 1966165"/>
                <a:gd name="connsiteX2" fmla="*/ 0 w 1399913"/>
                <a:gd name="connsiteY2" fmla="*/ 1966165 h 1966165"/>
              </a:gdLst>
              <a:ahLst/>
              <a:cxnLst>
                <a:cxn ang="0">
                  <a:pos x="connsiteX0" y="connsiteY0"/>
                </a:cxn>
                <a:cxn ang="0">
                  <a:pos x="connsiteX1" y="connsiteY1"/>
                </a:cxn>
                <a:cxn ang="0">
                  <a:pos x="connsiteX2" y="connsiteY2"/>
                </a:cxn>
              </a:cxnLst>
              <a:rect l="l" t="t" r="r" b="b"/>
              <a:pathLst>
                <a:path w="1399913" h="1966165">
                  <a:moveTo>
                    <a:pt x="1399913" y="0"/>
                  </a:moveTo>
                  <a:lnTo>
                    <a:pt x="1399913" y="1678156"/>
                  </a:lnTo>
                  <a:lnTo>
                    <a:pt x="0" y="1966165"/>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97500"/>
            </a:bodyPr>
            <a:lstStyle/>
            <a:p>
              <a:pPr algn="ctr"/>
              <a:endParaRPr lang="zh-CN" altLang="en-US" sz="1490" dirty="0">
                <a:solidFill>
                  <a:schemeClr val="dk1">
                    <a:lumMod val="85000"/>
                    <a:lumOff val="15000"/>
                  </a:schemeClr>
                </a:solidFill>
              </a:endParaRPr>
            </a:p>
          </p:txBody>
        </p:sp>
        <p:sp>
          <p:nvSpPr>
            <p:cNvPr id="24" name="等腰三角形 23"/>
            <p:cNvSpPr/>
            <p:nvPr>
              <p:custDataLst>
                <p:tags r:id="rId22"/>
              </p:custDataLst>
            </p:nvPr>
          </p:nvSpPr>
          <p:spPr>
            <a:xfrm>
              <a:off x="9170" y="7179"/>
              <a:ext cx="343" cy="460"/>
            </a:xfrm>
            <a:prstGeom prst="triangle">
              <a:avLst>
                <a:gd name="adj" fmla="val 1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fontScale="25000" lnSpcReduction="20000"/>
            </a:bodyPr>
            <a:lstStyle/>
            <a:p>
              <a:pPr algn="ctr"/>
              <a:endParaRPr lang="zh-CN" altLang="en-US" sz="1490">
                <a:solidFill>
                  <a:schemeClr val="dk1">
                    <a:lumMod val="85000"/>
                    <a:lumOff val="15000"/>
                  </a:schemeClr>
                </a:solidFill>
              </a:endParaRPr>
            </a:p>
          </p:txBody>
        </p:sp>
      </p:grpSp>
      <p:sp>
        <p:nvSpPr>
          <p:cNvPr id="2" name="矩形 1"/>
          <p:cNvSpPr/>
          <p:nvPr/>
        </p:nvSpPr>
        <p:spPr>
          <a:xfrm>
            <a:off x="5199232" y="4962601"/>
            <a:ext cx="468398" cy="581057"/>
          </a:xfrm>
          <a:prstGeom prst="rect">
            <a:avLst/>
          </a:prstGeom>
        </p:spPr>
        <p:txBody>
          <a:bodyPr wrap="none">
            <a:spAutoFit/>
          </a:bodyPr>
          <a:lstStyle/>
          <a:p>
            <a:pPr lvl="0"/>
            <a:r>
              <a:rPr lang="en-US" altLang="zh-CN" sz="3970" dirty="0" smtClean="0">
                <a:solidFill>
                  <a:srgbClr val="000000">
                    <a:lumMod val="85000"/>
                    <a:lumOff val="15000"/>
                  </a:srgbClr>
                </a:solidFill>
                <a:latin typeface="Arial" panose="020B0604020202020204" pitchFamily="34" charset="0"/>
                <a:ea typeface="微软雅黑" panose="020B0503020204020204" pitchFamily="34" charset="-122"/>
                <a:cs typeface="Arial" panose="020B0604020202020204" pitchFamily="34" charset="0"/>
              </a:rPr>
              <a:t>4</a:t>
            </a:r>
            <a:endParaRPr lang="en-US" altLang="zh-CN" sz="3970" dirty="0">
              <a:solidFill>
                <a:srgbClr val="000000">
                  <a:lumMod val="85000"/>
                  <a:lumOff val="15000"/>
                </a:srgb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矩形 2"/>
          <p:cNvSpPr/>
          <p:nvPr/>
        </p:nvSpPr>
        <p:spPr>
          <a:xfrm>
            <a:off x="5824955" y="5080842"/>
            <a:ext cx="979755" cy="307777"/>
          </a:xfrm>
          <a:prstGeom prst="rect">
            <a:avLst/>
          </a:prstGeom>
        </p:spPr>
        <p:txBody>
          <a:bodyPr wrap="none">
            <a:spAutoFit/>
          </a:bodyPr>
          <a:lstStyle/>
          <a:p>
            <a:pPr lvl="0">
              <a:lnSpc>
                <a:spcPct val="100000"/>
              </a:lnSpc>
              <a:spcBef>
                <a:spcPts val="0"/>
              </a:spcBef>
              <a:spcAft>
                <a:spcPts val="0"/>
              </a:spcAft>
              <a:buSzPct val="100000"/>
            </a:pPr>
            <a:r>
              <a:rPr lang="zh-CN" altLang="en-US" sz="1400" spc="150" dirty="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案例</a:t>
            </a:r>
            <a:r>
              <a:rPr lang="zh-CN" altLang="en-US" sz="1400" spc="150" dirty="0" smtClean="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rPr>
              <a:t>分析</a:t>
            </a:r>
            <a:endParaRPr lang="en-US" altLang="zh-CN" sz="1400" spc="150" dirty="0" smtClean="0">
              <a:solidFill>
                <a:srgbClr val="000000">
                  <a:lumMod val="85000"/>
                  <a:lumOff val="15000"/>
                </a:srgbClr>
              </a:solidFill>
              <a:latin typeface="Arial" panose="020B0604020202020204" pitchFamily="34" charset="0"/>
              <a:ea typeface="微软雅黑" panose="020B0503020204020204" pitchFamily="34" charset="-122"/>
              <a:cs typeface="微软雅黑" panose="020B0503020204020204" pitchFamily="34" charset="-122"/>
            </a:endParaRPr>
          </a:p>
        </p:txBody>
      </p:sp>
    </p:spTree>
    <p:custDataLst>
      <p:tags r:id="rId23"/>
    </p:custDataLst>
  </p:cSld>
  <p:clrMapOvr>
    <a:masterClrMapping/>
  </p:clrMapOvr>
  <p:transition spd="slow">
    <p:push dir="d"/>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4835867" y="2277916"/>
            <a:ext cx="542354" cy="916116"/>
          </a:xfrm>
          <a:prstGeom prst="rect">
            <a:avLst/>
          </a:prstGeom>
          <a:noFill/>
        </p:spPr>
        <p:txBody>
          <a:bodyPr wrap="square" rtlCol="0">
            <a:normAutofit fontScale="97500"/>
          </a:bodyPr>
          <a:lstStyle/>
          <a:p>
            <a:r>
              <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3</a:t>
            </a:r>
            <a:endPar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标题 1"/>
          <p:cNvSpPr>
            <a:spLocks noGrp="1"/>
          </p:cNvSpPr>
          <p:nvPr>
            <p:custDataLst>
              <p:tags r:id="rId2"/>
            </p:custDataLst>
          </p:nvPr>
        </p:nvSpPr>
        <p:spPr>
          <a:xfrm>
            <a:off x="2445221" y="3090046"/>
            <a:ext cx="5190185" cy="740727"/>
          </a:xfrm>
          <a:prstGeom prst="rect">
            <a:avLst/>
          </a:prstGeom>
        </p:spPr>
        <p:txBody>
          <a:bodyPr vert="horz" lIns="90170" tIns="46990" rIns="90170" bIns="0" rtlCol="0" anchor="b" anchorCtr="0">
            <a:normAutofit/>
          </a:bodyPr>
          <a:lstStyle>
            <a:lvl1pPr algn="ctr" defTabSz="756285" rtl="0" eaLnBrk="1" fontAlgn="auto" latinLnBrk="0" hangingPunct="1">
              <a:lnSpc>
                <a:spcPct val="100000"/>
              </a:lnSpc>
              <a:spcBef>
                <a:spcPct val="0"/>
              </a:spcBef>
              <a:buNone/>
              <a:defRPr sz="3305" b="1"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lvl="0" indent="0" algn="ctr">
              <a:lnSpc>
                <a:spcPct val="100000"/>
              </a:lnSpc>
              <a:spcBef>
                <a:spcPts val="0"/>
              </a:spcBef>
              <a:spcAft>
                <a:spcPts val="0"/>
              </a:spcAft>
              <a:buSzPct val="100000"/>
              <a:buNone/>
            </a:pPr>
            <a:r>
              <a:rPr lang="zh-CN" altLang="en-US" sz="3300" baseline="0">
                <a:solidFill>
                  <a:schemeClr val="accent1"/>
                </a:solidFill>
              </a:rPr>
              <a:t>现场确认用户操作</a:t>
            </a:r>
            <a:endParaRPr lang="zh-CN" altLang="en-US" sz="3300" baseline="0">
              <a:solidFill>
                <a:schemeClr val="accent1"/>
              </a:solidFill>
            </a:endParaRPr>
          </a:p>
        </p:txBody>
      </p:sp>
      <p:sp>
        <p:nvSpPr>
          <p:cNvPr id="4" name="文本占位符 2"/>
          <p:cNvSpPr>
            <a:spLocks noGrp="1"/>
          </p:cNvSpPr>
          <p:nvPr>
            <p:custDataLst>
              <p:tags r:id="rId3"/>
            </p:custDataLst>
          </p:nvPr>
        </p:nvSpPr>
        <p:spPr>
          <a:xfrm>
            <a:off x="2445221" y="3883115"/>
            <a:ext cx="5190185" cy="1477027"/>
          </a:xfrm>
          <a:prstGeom prst="rect">
            <a:avLst/>
          </a:prstGeom>
        </p:spPr>
        <p:txBody>
          <a:bodyPr vert="horz" lIns="90170" tIns="0" rIns="90170" bIns="46990" rtlCol="0">
            <a:normAutofit/>
          </a:bodyPr>
          <a:lstStyle>
            <a:lvl1pPr marL="0" indent="0" algn="ctr" defTabSz="756285" rtl="0" eaLnBrk="1" fontAlgn="auto" latinLnBrk="0" hangingPunct="1">
              <a:lnSpc>
                <a:spcPct val="130000"/>
              </a:lnSpc>
              <a:spcBef>
                <a:spcPts val="0"/>
              </a:spcBef>
              <a:spcAft>
                <a:spcPts val="1000"/>
              </a:spcAft>
              <a:buFont typeface="Arial" panose="020B0604020202020204" pitchFamily="34" charset="0"/>
              <a:buNone/>
              <a:defRPr kumimoji="0" lang="zh-CN" altLang="en-US" sz="16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lgn="l" defTabSz="756285" rtl="0" eaLnBrk="1" fontAlgn="auto" latinLnBrk="0" hangingPunct="1">
              <a:lnSpc>
                <a:spcPct val="130000"/>
              </a:lnSpc>
              <a:spcBef>
                <a:spcPts val="0"/>
              </a:spcBef>
              <a:spcAft>
                <a:spcPts val="1000"/>
              </a:spcAft>
              <a:buFont typeface="Arial" panose="020B0604020202020204" pitchFamily="34" charset="0"/>
              <a:buNone/>
              <a:tabLst>
                <a:tab pos="1330960" algn="l"/>
              </a:tabLst>
              <a:defRPr sz="165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756285" indent="0" algn="l" defTabSz="756285" rtl="0" eaLnBrk="1" fontAlgn="auto" latinLnBrk="0" hangingPunct="1">
              <a:lnSpc>
                <a:spcPct val="130000"/>
              </a:lnSpc>
              <a:spcBef>
                <a:spcPts val="0"/>
              </a:spcBef>
              <a:spcAft>
                <a:spcPts val="1000"/>
              </a:spcAft>
              <a:buFont typeface="Arial" panose="020B0604020202020204" pitchFamily="34" charset="0"/>
              <a:buNone/>
              <a:defRPr sz="1490"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134110"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511935"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189039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6pPr>
            <a:lvl7pPr marL="2268220"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7pPr>
            <a:lvl8pPr marL="264604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8pPr>
            <a:lvl9pPr marL="302450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9pPr>
          </a:lstStyle>
          <a:p>
            <a:pPr marL="0" lvl="0" indent="0" algn="ctr">
              <a:lnSpc>
                <a:spcPct val="130000"/>
              </a:lnSpc>
              <a:spcBef>
                <a:spcPts val="0"/>
              </a:spcBef>
              <a:spcAft>
                <a:spcPts val="1000"/>
              </a:spcAft>
              <a:buSzPct val="100000"/>
              <a:buNone/>
            </a:pPr>
            <a:r>
              <a:rPr lang="zh-CN" altLang="en-US" sz="1600" baseline="0">
                <a:solidFill>
                  <a:schemeClr val="dk1">
                    <a:lumMod val="85000"/>
                    <a:lumOff val="15000"/>
                  </a:schemeClr>
                </a:solidFill>
              </a:rPr>
              <a:t>参考《确认用户定期注册系统操作步骤》</a:t>
            </a:r>
            <a:endParaRPr lang="zh-CN" altLang="en-US" sz="1600" baseline="0">
              <a:solidFill>
                <a:schemeClr val="dk1">
                  <a:lumMod val="85000"/>
                  <a:lumOff val="15000"/>
                </a:schemeClr>
              </a:solidFill>
            </a:endParaRPr>
          </a:p>
        </p:txBody>
      </p:sp>
      <p:sp>
        <p:nvSpPr>
          <p:cNvPr id="2" name="文本框 1"/>
          <p:cNvSpPr txBox="1"/>
          <p:nvPr>
            <p:custDataLst>
              <p:tags r:id="rId4"/>
            </p:custDataLst>
          </p:nvPr>
        </p:nvSpPr>
        <p:spPr>
          <a:xfrm>
            <a:off x="4611496" y="1984708"/>
            <a:ext cx="1180396" cy="253591"/>
          </a:xfrm>
          <a:prstGeom prst="rect">
            <a:avLst/>
          </a:prstGeom>
          <a:noFill/>
        </p:spPr>
        <p:txBody>
          <a:bodyPr wrap="square" rtlCol="0">
            <a:normAutofit fontScale="80000" lnSpcReduction="10000"/>
          </a:bodyPr>
          <a:lstStyle/>
          <a:p>
            <a:pPr algn="ctr"/>
            <a:r>
              <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rPr>
              <a:t>ONE</a:t>
            </a:r>
            <a:endPar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5"/>
    </p:custDataLst>
  </p:cSld>
  <p:clrMapOvr>
    <a:masterClrMapping/>
  </p:clrMapOvr>
  <p:transition spd="slow">
    <p:push dir="d"/>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1" name="组合 10"/>
          <p:cNvGrpSpPr/>
          <p:nvPr userDrawn="1">
            <p:custDataLst>
              <p:tags r:id="rId1"/>
            </p:custDataLst>
          </p:nvPr>
        </p:nvGrpSpPr>
        <p:grpSpPr>
          <a:xfrm>
            <a:off x="3308612" y="6045200"/>
            <a:ext cx="6772013" cy="812800"/>
            <a:chOff x="4001597" y="5613400"/>
            <a:chExt cx="8190403" cy="1244600"/>
          </a:xfrm>
        </p:grpSpPr>
        <p:sp>
          <p:nvSpPr>
            <p:cNvPr id="1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3" name="等腰三角形 22"/>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cxnSp>
        <p:nvCxnSpPr>
          <p:cNvPr id="7" name="直接连接符 6"/>
          <p:cNvCxnSpPr>
            <a:endCxn id="5" idx="2"/>
          </p:cNvCxnSpPr>
          <p:nvPr/>
        </p:nvCxnSpPr>
        <p:spPr>
          <a:xfrm>
            <a:off x="1" y="3328988"/>
            <a:ext cx="3607921" cy="0"/>
          </a:xfrm>
          <a:prstGeom prst="line">
            <a:avLst/>
          </a:prstGeom>
          <a:gradFill flip="none" rotWithShape="1">
            <a:gsLst>
              <a:gs pos="61000">
                <a:srgbClr val="048FEB">
                  <a:alpha val="0"/>
                </a:srgbClr>
              </a:gs>
              <a:gs pos="100000">
                <a:srgbClr val="048FEB">
                  <a:alpha val="32000"/>
                </a:srgbClr>
              </a:gs>
            </a:gsLst>
            <a:path path="circle">
              <a:fillToRect t="100000" r="100000"/>
            </a:path>
            <a:tileRect l="-100000" b="-100000"/>
          </a:gradFill>
          <a:ln w="25400" cap="rnd">
            <a:solidFill>
              <a:srgbClr val="3F403E"/>
            </a:solidFill>
          </a:ln>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a:endCxn id="5" idx="6"/>
          </p:cNvCxnSpPr>
          <p:nvPr/>
        </p:nvCxnSpPr>
        <p:spPr>
          <a:xfrm flipH="1">
            <a:off x="6472706" y="3328988"/>
            <a:ext cx="3607921" cy="0"/>
          </a:xfrm>
          <a:prstGeom prst="line">
            <a:avLst/>
          </a:prstGeom>
          <a:gradFill flip="none" rotWithShape="1">
            <a:gsLst>
              <a:gs pos="61000">
                <a:srgbClr val="048FEB">
                  <a:alpha val="0"/>
                </a:srgbClr>
              </a:gs>
              <a:gs pos="100000">
                <a:srgbClr val="048FEB">
                  <a:alpha val="32000"/>
                </a:srgbClr>
              </a:gs>
            </a:gsLst>
            <a:path path="circle">
              <a:fillToRect t="100000" r="100000"/>
            </a:path>
            <a:tileRect l="-100000" b="-100000"/>
          </a:gradFill>
          <a:ln w="25400" cap="rnd">
            <a:solidFill>
              <a:srgbClr val="3F403E"/>
            </a:solidFill>
          </a:ln>
          <a:effectLst/>
        </p:spPr>
        <p:style>
          <a:lnRef idx="1">
            <a:schemeClr val="accent1"/>
          </a:lnRef>
          <a:fillRef idx="0">
            <a:schemeClr val="accent1"/>
          </a:fillRef>
          <a:effectRef idx="0">
            <a:schemeClr val="accent1"/>
          </a:effectRef>
          <a:fontRef idx="minor">
            <a:schemeClr val="tx1"/>
          </a:fontRef>
        </p:style>
      </p:cxnSp>
      <p:sp>
        <p:nvSpPr>
          <p:cNvPr id="5" name="椭圆 4"/>
          <p:cNvSpPr/>
          <p:nvPr>
            <p:custDataLst>
              <p:tags r:id="rId4"/>
            </p:custDataLst>
          </p:nvPr>
        </p:nvSpPr>
        <p:spPr>
          <a:xfrm>
            <a:off x="3608388" y="1997075"/>
            <a:ext cx="2863850" cy="2863850"/>
          </a:xfrm>
          <a:prstGeom prst="ellipse">
            <a:avLst/>
          </a:prstGeom>
          <a:solidFill>
            <a:schemeClr val="accent6"/>
          </a:solidFill>
          <a:ln w="25400">
            <a:noFill/>
          </a:ln>
          <a:effectLst>
            <a:outerShdw blurRad="63500" sx="101000" sy="1010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6" name="椭圆 5"/>
          <p:cNvSpPr/>
          <p:nvPr>
            <p:custDataLst>
              <p:tags r:id="rId5"/>
            </p:custDataLst>
          </p:nvPr>
        </p:nvSpPr>
        <p:spPr>
          <a:xfrm>
            <a:off x="3744913" y="2133600"/>
            <a:ext cx="2590800" cy="2590800"/>
          </a:xfrm>
          <a:prstGeom prst="ellipse">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a:ln w="63500">
            <a:noFill/>
          </a:ln>
          <a:effectLst>
            <a:outerShdw blurRad="127000" sx="101000" sy="101000" algn="ctr"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2" name="文本框 11"/>
          <p:cNvSpPr txBox="1"/>
          <p:nvPr/>
        </p:nvSpPr>
        <p:spPr>
          <a:xfrm>
            <a:off x="242888" y="3595688"/>
            <a:ext cx="3365500" cy="2870016"/>
          </a:xfrm>
          <a:prstGeom prst="rect">
            <a:avLst/>
          </a:prstGeom>
          <a:noFill/>
          <a:ln w="9525">
            <a:noFill/>
          </a:ln>
        </p:spPr>
        <p:txBody>
          <a:bodyPr>
            <a:spAutoFit/>
          </a:bodyPr>
          <a:lstStyle/>
          <a:p>
            <a:pPr marL="342900" indent="-342900">
              <a:lnSpc>
                <a:spcPct val="150000"/>
              </a:lnSpc>
              <a:buFont typeface="Wingdings" panose="05000000000000000000" pitchFamily="2" charset="2"/>
              <a:buChar char="Ø"/>
            </a:pPr>
            <a:r>
              <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网址：</a:t>
            </a:r>
            <a:r>
              <a:rPr lang="en-US" altLang="zh-CN"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http://pgjjzx.gzedu.gov.cn:9000</a:t>
            </a:r>
            <a:endParaRPr lang="en-US" altLang="zh-CN"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pitchFamily="2" charset="2"/>
              <a:buChar char="Ø"/>
            </a:pPr>
            <a:r>
              <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学校应统一为本校教师出具相关证明，纸质材料加盖学校公章后扫描上传。</a:t>
            </a:r>
            <a:endPar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文本框 12"/>
          <p:cNvSpPr txBox="1"/>
          <p:nvPr/>
        </p:nvSpPr>
        <p:spPr>
          <a:xfrm>
            <a:off x="6669087" y="3565527"/>
            <a:ext cx="3306763" cy="1923604"/>
          </a:xfrm>
          <a:prstGeom prst="rect">
            <a:avLst/>
          </a:prstGeom>
          <a:noFill/>
          <a:ln w="9525">
            <a:noFill/>
          </a:ln>
        </p:spPr>
        <p:txBody>
          <a:bodyPr>
            <a:spAutoFit/>
          </a:bodyPr>
          <a:lstStyle/>
          <a:p>
            <a:pPr marL="342900" indent="-342900">
              <a:lnSpc>
                <a:spcPct val="150000"/>
              </a:lnSpc>
              <a:buFont typeface="Wingdings" panose="05000000000000000000" pitchFamily="2" charset="2"/>
              <a:buChar char="Ø"/>
            </a:pPr>
            <a:r>
              <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网址：</a:t>
            </a:r>
            <a:r>
              <a:rPr lang="en-US" altLang="zh-CN" sz="1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http://queren.jszg.edu.cn</a:t>
            </a:r>
            <a:endParaRPr lang="en-US" altLang="zh-CN" sz="16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pitchFamily="2" charset="2"/>
              <a:buChar char="Ø"/>
            </a:pPr>
            <a:r>
              <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为本校定期注册申请人进行现场确认操作。</a:t>
            </a:r>
            <a:endParaRPr lang="zh-CN" altLang="en-US" sz="19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4" name="文本框 13"/>
          <p:cNvSpPr txBox="1"/>
          <p:nvPr>
            <p:custDataLst>
              <p:tags r:id="rId6"/>
            </p:custDataLst>
          </p:nvPr>
        </p:nvSpPr>
        <p:spPr>
          <a:xfrm>
            <a:off x="-3175" y="883477"/>
            <a:ext cx="10083800" cy="535531"/>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9525">
            <a:noFill/>
          </a:ln>
        </p:spPr>
        <p:txBody>
          <a:bodyPr>
            <a:spAutoFit/>
          </a:bodyPr>
          <a:lstStyle/>
          <a:p>
            <a:pPr algn="ctr"/>
            <a:r>
              <a:rPr lang="en-US" altLang="en-US" sz="3600" b="1" dirty="0">
                <a:latin typeface="微软雅黑" panose="020B0503020204020204" pitchFamily="34" charset="-122"/>
                <a:ea typeface="微软雅黑" panose="020B0503020204020204" pitchFamily="34" charset="-122"/>
              </a:rPr>
              <a:t>现场确认用户登录需两个平台</a:t>
            </a:r>
            <a:endParaRPr lang="en-US" altLang="en-US" sz="3600" b="1" dirty="0">
              <a:latin typeface="微软雅黑" panose="020B0503020204020204" pitchFamily="34" charset="-122"/>
              <a:ea typeface="微软雅黑" panose="020B0503020204020204" pitchFamily="34" charset="-122"/>
            </a:endParaRPr>
          </a:p>
        </p:txBody>
      </p:sp>
      <p:sp>
        <p:nvSpPr>
          <p:cNvPr id="15" name="文本框 14"/>
          <p:cNvSpPr txBox="1"/>
          <p:nvPr/>
        </p:nvSpPr>
        <p:spPr>
          <a:xfrm>
            <a:off x="316138" y="2490088"/>
            <a:ext cx="3150221" cy="662361"/>
          </a:xfrm>
          <a:prstGeom prst="rect">
            <a:avLst/>
          </a:prstGeom>
          <a:noFill/>
          <a:effectLst/>
        </p:spPr>
        <p:txBody>
          <a:bodyPr wrap="none">
            <a:spAutoFit/>
            <a:scene3d>
              <a:camera prst="orthographicFront"/>
              <a:lightRig rig="threePt" dir="t"/>
            </a:scene3d>
            <a:sp3d>
              <a:bevelT w="0" h="0"/>
              <a:bevelB w="0" h="0"/>
            </a:sp3d>
          </a:bodyPr>
          <a:lstStyle/>
          <a:p>
            <a:pPr marR="0" defTabSz="914400">
              <a:buClr>
                <a:srgbClr val="FF0000"/>
              </a:buClr>
              <a:buSzTx/>
              <a:buFont typeface="Wingdings" panose="05000000000000000000" pitchFamily="2" charset="2"/>
              <a:buNone/>
            </a:pPr>
            <a:r>
              <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广州市中小学教师资格</a:t>
            </a:r>
            <a:br>
              <a:rPr kumimoji="0" lang="en-US" altLang="zh-CN" sz="2315" b="1" kern="1200" cap="none" spc="0" normalizeH="0" baseline="0" noProof="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br>
            <a:r>
              <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定期注册调查登记系统</a:t>
            </a:r>
            <a:endPar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6" name="文本框 15"/>
          <p:cNvSpPr txBox="1"/>
          <p:nvPr/>
        </p:nvSpPr>
        <p:spPr>
          <a:xfrm>
            <a:off x="6967232" y="2490088"/>
            <a:ext cx="2853666" cy="662361"/>
          </a:xfrm>
          <a:prstGeom prst="rect">
            <a:avLst/>
          </a:prstGeom>
          <a:noFill/>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中国教师资格网确认</a:t>
            </a:r>
            <a:br>
              <a:rPr kumimoji="0" lang="en-US" altLang="zh-CN" sz="2315" b="1" kern="1200" cap="none" spc="0" normalizeH="0" baseline="0" noProof="0"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br>
            <a:r>
              <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用户信息系统</a:t>
            </a:r>
            <a:endParaRPr kumimoji="0" lang="zh-CN" altLang="en-US" sz="231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Freeform 188"/>
          <p:cNvSpPr>
            <a:spLocks noEditPoints="1"/>
          </p:cNvSpPr>
          <p:nvPr>
            <p:custDataLst>
              <p:tags r:id="rId7"/>
            </p:custDataLst>
          </p:nvPr>
        </p:nvSpPr>
        <p:spPr bwMode="auto">
          <a:xfrm>
            <a:off x="4399280" y="2790190"/>
            <a:ext cx="1282065" cy="1278255"/>
          </a:xfrm>
          <a:custGeom>
            <a:avLst/>
            <a:gdLst>
              <a:gd name="T0" fmla="*/ 1346 w 1532"/>
              <a:gd name="T1" fmla="*/ 587 h 1532"/>
              <a:gd name="T2" fmla="*/ 1366 w 1532"/>
              <a:gd name="T3" fmla="*/ 394 h 1532"/>
              <a:gd name="T4" fmla="*/ 1260 w 1532"/>
              <a:gd name="T5" fmla="*/ 177 h 1532"/>
              <a:gd name="T6" fmla="*/ 1139 w 1532"/>
              <a:gd name="T7" fmla="*/ 167 h 1532"/>
              <a:gd name="T8" fmla="*/ 942 w 1532"/>
              <a:gd name="T9" fmla="*/ 186 h 1532"/>
              <a:gd name="T10" fmla="*/ 830 w 1532"/>
              <a:gd name="T11" fmla="*/ 0 h 1532"/>
              <a:gd name="T12" fmla="*/ 602 w 1532"/>
              <a:gd name="T13" fmla="*/ 79 h 1532"/>
              <a:gd name="T14" fmla="*/ 480 w 1532"/>
              <a:gd name="T15" fmla="*/ 232 h 1532"/>
              <a:gd name="T16" fmla="*/ 337 w 1532"/>
              <a:gd name="T17" fmla="*/ 151 h 1532"/>
              <a:gd name="T18" fmla="*/ 174 w 1532"/>
              <a:gd name="T19" fmla="*/ 274 h 1532"/>
              <a:gd name="T20" fmla="*/ 228 w 1532"/>
              <a:gd name="T21" fmla="*/ 486 h 1532"/>
              <a:gd name="T22" fmla="*/ 79 w 1532"/>
              <a:gd name="T23" fmla="*/ 609 h 1532"/>
              <a:gd name="T24" fmla="*/ 0 w 1532"/>
              <a:gd name="T25" fmla="*/ 837 h 1532"/>
              <a:gd name="T26" fmla="*/ 188 w 1532"/>
              <a:gd name="T27" fmla="*/ 949 h 1532"/>
              <a:gd name="T28" fmla="*/ 169 w 1532"/>
              <a:gd name="T29" fmla="*/ 1141 h 1532"/>
              <a:gd name="T30" fmla="*/ 274 w 1532"/>
              <a:gd name="T31" fmla="*/ 1358 h 1532"/>
              <a:gd name="T32" fmla="*/ 396 w 1532"/>
              <a:gd name="T33" fmla="*/ 1368 h 1532"/>
              <a:gd name="T34" fmla="*/ 587 w 1532"/>
              <a:gd name="T35" fmla="*/ 1346 h 1532"/>
              <a:gd name="T36" fmla="*/ 698 w 1532"/>
              <a:gd name="T37" fmla="*/ 1532 h 1532"/>
              <a:gd name="T38" fmla="*/ 927 w 1532"/>
              <a:gd name="T39" fmla="*/ 1453 h 1532"/>
              <a:gd name="T40" fmla="*/ 1049 w 1532"/>
              <a:gd name="T41" fmla="*/ 1302 h 1532"/>
              <a:gd name="T42" fmla="*/ 1193 w 1532"/>
              <a:gd name="T43" fmla="*/ 1383 h 1532"/>
              <a:gd name="T44" fmla="*/ 1355 w 1532"/>
              <a:gd name="T45" fmla="*/ 1260 h 1532"/>
              <a:gd name="T46" fmla="*/ 1302 w 1532"/>
              <a:gd name="T47" fmla="*/ 1049 h 1532"/>
              <a:gd name="T48" fmla="*/ 1453 w 1532"/>
              <a:gd name="T49" fmla="*/ 927 h 1532"/>
              <a:gd name="T50" fmla="*/ 1532 w 1532"/>
              <a:gd name="T51" fmla="*/ 699 h 1532"/>
              <a:gd name="T52" fmla="*/ 1446 w 1532"/>
              <a:gd name="T53" fmla="*/ 834 h 1532"/>
              <a:gd name="T54" fmla="*/ 1305 w 1532"/>
              <a:gd name="T55" fmla="*/ 864 h 1532"/>
              <a:gd name="T56" fmla="*/ 1214 w 1532"/>
              <a:gd name="T57" fmla="*/ 1030 h 1532"/>
              <a:gd name="T58" fmla="*/ 1295 w 1532"/>
              <a:gd name="T59" fmla="*/ 1189 h 1532"/>
              <a:gd name="T60" fmla="*/ 1199 w 1532"/>
              <a:gd name="T61" fmla="*/ 1295 h 1532"/>
              <a:gd name="T62" fmla="*/ 1188 w 1532"/>
              <a:gd name="T63" fmla="*/ 1296 h 1532"/>
              <a:gd name="T64" fmla="*/ 1030 w 1532"/>
              <a:gd name="T65" fmla="*/ 1215 h 1532"/>
              <a:gd name="T66" fmla="*/ 864 w 1532"/>
              <a:gd name="T67" fmla="*/ 1305 h 1532"/>
              <a:gd name="T68" fmla="*/ 833 w 1532"/>
              <a:gd name="T69" fmla="*/ 1446 h 1532"/>
              <a:gd name="T70" fmla="*/ 690 w 1532"/>
              <a:gd name="T71" fmla="*/ 1439 h 1532"/>
              <a:gd name="T72" fmla="*/ 636 w 1532"/>
              <a:gd name="T73" fmla="*/ 1270 h 1532"/>
              <a:gd name="T74" fmla="*/ 483 w 1532"/>
              <a:gd name="T75" fmla="*/ 1211 h 1532"/>
              <a:gd name="T76" fmla="*/ 346 w 1532"/>
              <a:gd name="T77" fmla="*/ 1299 h 1532"/>
              <a:gd name="T78" fmla="*/ 335 w 1532"/>
              <a:gd name="T79" fmla="*/ 1298 h 1532"/>
              <a:gd name="T80" fmla="*/ 239 w 1532"/>
              <a:gd name="T81" fmla="*/ 1191 h 1532"/>
              <a:gd name="T82" fmla="*/ 320 w 1532"/>
              <a:gd name="T83" fmla="*/ 1034 h 1532"/>
              <a:gd name="T84" fmla="*/ 229 w 1532"/>
              <a:gd name="T85" fmla="*/ 868 h 1532"/>
              <a:gd name="T86" fmla="*/ 86 w 1532"/>
              <a:gd name="T87" fmla="*/ 837 h 1532"/>
              <a:gd name="T88" fmla="*/ 93 w 1532"/>
              <a:gd name="T89" fmla="*/ 694 h 1532"/>
              <a:gd name="T90" fmla="*/ 262 w 1532"/>
              <a:gd name="T91" fmla="*/ 639 h 1532"/>
              <a:gd name="T92" fmla="*/ 314 w 1532"/>
              <a:gd name="T93" fmla="*/ 458 h 1532"/>
              <a:gd name="T94" fmla="*/ 236 w 1532"/>
              <a:gd name="T95" fmla="*/ 335 h 1532"/>
              <a:gd name="T96" fmla="*/ 337 w 1532"/>
              <a:gd name="T97" fmla="*/ 237 h 1532"/>
              <a:gd name="T98" fmla="*/ 452 w 1532"/>
              <a:gd name="T99" fmla="*/ 318 h 1532"/>
              <a:gd name="T100" fmla="*/ 633 w 1532"/>
              <a:gd name="T101" fmla="*/ 263 h 1532"/>
              <a:gd name="T102" fmla="*/ 688 w 1532"/>
              <a:gd name="T103" fmla="*/ 93 h 1532"/>
              <a:gd name="T104" fmla="*/ 831 w 1532"/>
              <a:gd name="T105" fmla="*/ 86 h 1532"/>
              <a:gd name="T106" fmla="*/ 862 w 1532"/>
              <a:gd name="T107" fmla="*/ 227 h 1532"/>
              <a:gd name="T108" fmla="*/ 1031 w 1532"/>
              <a:gd name="T109" fmla="*/ 318 h 1532"/>
              <a:gd name="T110" fmla="*/ 1188 w 1532"/>
              <a:gd name="T111" fmla="*/ 237 h 1532"/>
              <a:gd name="T112" fmla="*/ 1199 w 1532"/>
              <a:gd name="T113" fmla="*/ 238 h 1532"/>
              <a:gd name="T114" fmla="*/ 1296 w 1532"/>
              <a:gd name="T115" fmla="*/ 344 h 1532"/>
              <a:gd name="T116" fmla="*/ 1215 w 1532"/>
              <a:gd name="T117" fmla="*/ 502 h 1532"/>
              <a:gd name="T118" fmla="*/ 1305 w 1532"/>
              <a:gd name="T119" fmla="*/ 668 h 1532"/>
              <a:gd name="T120" fmla="*/ 1446 w 1532"/>
              <a:gd name="T121" fmla="*/ 699 h 1532"/>
              <a:gd name="T122" fmla="*/ 1446 w 1532"/>
              <a:gd name="T123" fmla="*/ 834 h 1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32" h="1532">
                <a:moveTo>
                  <a:pt x="1453" y="605"/>
                </a:moveTo>
                <a:cubicBezTo>
                  <a:pt x="1346" y="587"/>
                  <a:pt x="1346" y="587"/>
                  <a:pt x="1346" y="587"/>
                </a:cubicBezTo>
                <a:cubicBezTo>
                  <a:pt x="1335" y="551"/>
                  <a:pt x="1320" y="516"/>
                  <a:pt x="1303" y="483"/>
                </a:cubicBezTo>
                <a:cubicBezTo>
                  <a:pt x="1366" y="394"/>
                  <a:pt x="1366" y="394"/>
                  <a:pt x="1366" y="394"/>
                </a:cubicBezTo>
                <a:cubicBezTo>
                  <a:pt x="1393" y="357"/>
                  <a:pt x="1389" y="305"/>
                  <a:pt x="1356" y="272"/>
                </a:cubicBezTo>
                <a:cubicBezTo>
                  <a:pt x="1260" y="177"/>
                  <a:pt x="1260" y="177"/>
                  <a:pt x="1260" y="177"/>
                </a:cubicBezTo>
                <a:cubicBezTo>
                  <a:pt x="1243" y="159"/>
                  <a:pt x="1219" y="149"/>
                  <a:pt x="1194" y="149"/>
                </a:cubicBezTo>
                <a:cubicBezTo>
                  <a:pt x="1174" y="149"/>
                  <a:pt x="1155" y="155"/>
                  <a:pt x="1139" y="167"/>
                </a:cubicBezTo>
                <a:cubicBezTo>
                  <a:pt x="1050" y="230"/>
                  <a:pt x="1050" y="230"/>
                  <a:pt x="1050" y="230"/>
                </a:cubicBezTo>
                <a:cubicBezTo>
                  <a:pt x="1015" y="212"/>
                  <a:pt x="979" y="197"/>
                  <a:pt x="942" y="186"/>
                </a:cubicBezTo>
                <a:cubicBezTo>
                  <a:pt x="924" y="79"/>
                  <a:pt x="924" y="79"/>
                  <a:pt x="924" y="79"/>
                </a:cubicBezTo>
                <a:cubicBezTo>
                  <a:pt x="916" y="34"/>
                  <a:pt x="877" y="0"/>
                  <a:pt x="830" y="0"/>
                </a:cubicBezTo>
                <a:cubicBezTo>
                  <a:pt x="696" y="0"/>
                  <a:pt x="696" y="0"/>
                  <a:pt x="696" y="0"/>
                </a:cubicBezTo>
                <a:cubicBezTo>
                  <a:pt x="649" y="0"/>
                  <a:pt x="610" y="34"/>
                  <a:pt x="602" y="79"/>
                </a:cubicBezTo>
                <a:cubicBezTo>
                  <a:pt x="584" y="188"/>
                  <a:pt x="584" y="188"/>
                  <a:pt x="584" y="188"/>
                </a:cubicBezTo>
                <a:cubicBezTo>
                  <a:pt x="548" y="199"/>
                  <a:pt x="513" y="214"/>
                  <a:pt x="480" y="232"/>
                </a:cubicBezTo>
                <a:cubicBezTo>
                  <a:pt x="392" y="169"/>
                  <a:pt x="392" y="169"/>
                  <a:pt x="392" y="169"/>
                </a:cubicBezTo>
                <a:cubicBezTo>
                  <a:pt x="376" y="157"/>
                  <a:pt x="356" y="151"/>
                  <a:pt x="337" y="151"/>
                </a:cubicBezTo>
                <a:cubicBezTo>
                  <a:pt x="311" y="151"/>
                  <a:pt x="287" y="161"/>
                  <a:pt x="270" y="179"/>
                </a:cubicBezTo>
                <a:cubicBezTo>
                  <a:pt x="174" y="274"/>
                  <a:pt x="174" y="274"/>
                  <a:pt x="174" y="274"/>
                </a:cubicBezTo>
                <a:cubicBezTo>
                  <a:pt x="141" y="307"/>
                  <a:pt x="137" y="358"/>
                  <a:pt x="164" y="396"/>
                </a:cubicBezTo>
                <a:cubicBezTo>
                  <a:pt x="228" y="486"/>
                  <a:pt x="228" y="486"/>
                  <a:pt x="228" y="486"/>
                </a:cubicBezTo>
                <a:cubicBezTo>
                  <a:pt x="210" y="520"/>
                  <a:pt x="196" y="555"/>
                  <a:pt x="185" y="591"/>
                </a:cubicBezTo>
                <a:cubicBezTo>
                  <a:pt x="79" y="609"/>
                  <a:pt x="79" y="609"/>
                  <a:pt x="79" y="609"/>
                </a:cubicBezTo>
                <a:cubicBezTo>
                  <a:pt x="33" y="616"/>
                  <a:pt x="0" y="656"/>
                  <a:pt x="0" y="702"/>
                </a:cubicBezTo>
                <a:cubicBezTo>
                  <a:pt x="0" y="837"/>
                  <a:pt x="0" y="837"/>
                  <a:pt x="0" y="837"/>
                </a:cubicBezTo>
                <a:cubicBezTo>
                  <a:pt x="0" y="883"/>
                  <a:pt x="33" y="923"/>
                  <a:pt x="79" y="930"/>
                </a:cubicBezTo>
                <a:cubicBezTo>
                  <a:pt x="188" y="949"/>
                  <a:pt x="188" y="949"/>
                  <a:pt x="188" y="949"/>
                </a:cubicBezTo>
                <a:cubicBezTo>
                  <a:pt x="199" y="985"/>
                  <a:pt x="214" y="1020"/>
                  <a:pt x="232" y="1053"/>
                </a:cubicBezTo>
                <a:cubicBezTo>
                  <a:pt x="169" y="1141"/>
                  <a:pt x="169" y="1141"/>
                  <a:pt x="169" y="1141"/>
                </a:cubicBezTo>
                <a:cubicBezTo>
                  <a:pt x="142" y="1178"/>
                  <a:pt x="146" y="1230"/>
                  <a:pt x="179" y="1262"/>
                </a:cubicBezTo>
                <a:cubicBezTo>
                  <a:pt x="274" y="1358"/>
                  <a:pt x="274" y="1358"/>
                  <a:pt x="274" y="1358"/>
                </a:cubicBezTo>
                <a:cubicBezTo>
                  <a:pt x="292" y="1376"/>
                  <a:pt x="316" y="1386"/>
                  <a:pt x="341" y="1386"/>
                </a:cubicBezTo>
                <a:cubicBezTo>
                  <a:pt x="361" y="1386"/>
                  <a:pt x="380" y="1380"/>
                  <a:pt x="396" y="1368"/>
                </a:cubicBezTo>
                <a:cubicBezTo>
                  <a:pt x="486" y="1304"/>
                  <a:pt x="486" y="1304"/>
                  <a:pt x="486" y="1304"/>
                </a:cubicBezTo>
                <a:cubicBezTo>
                  <a:pt x="518" y="1321"/>
                  <a:pt x="552" y="1335"/>
                  <a:pt x="587" y="1346"/>
                </a:cubicBezTo>
                <a:cubicBezTo>
                  <a:pt x="605" y="1453"/>
                  <a:pt x="605" y="1453"/>
                  <a:pt x="605" y="1453"/>
                </a:cubicBezTo>
                <a:cubicBezTo>
                  <a:pt x="612" y="1499"/>
                  <a:pt x="652" y="1532"/>
                  <a:pt x="698" y="1532"/>
                </a:cubicBezTo>
                <a:cubicBezTo>
                  <a:pt x="833" y="1532"/>
                  <a:pt x="833" y="1532"/>
                  <a:pt x="833" y="1532"/>
                </a:cubicBezTo>
                <a:cubicBezTo>
                  <a:pt x="880" y="1532"/>
                  <a:pt x="919" y="1499"/>
                  <a:pt x="927" y="1453"/>
                </a:cubicBezTo>
                <a:cubicBezTo>
                  <a:pt x="945" y="1346"/>
                  <a:pt x="945" y="1346"/>
                  <a:pt x="945" y="1346"/>
                </a:cubicBezTo>
                <a:cubicBezTo>
                  <a:pt x="981" y="1334"/>
                  <a:pt x="1016" y="1320"/>
                  <a:pt x="1049" y="1302"/>
                </a:cubicBezTo>
                <a:cubicBezTo>
                  <a:pt x="1138" y="1366"/>
                  <a:pt x="1138" y="1366"/>
                  <a:pt x="1138" y="1366"/>
                </a:cubicBezTo>
                <a:cubicBezTo>
                  <a:pt x="1154" y="1377"/>
                  <a:pt x="1173" y="1383"/>
                  <a:pt x="1193" y="1383"/>
                </a:cubicBezTo>
                <a:cubicBezTo>
                  <a:pt x="1218" y="1383"/>
                  <a:pt x="1242" y="1373"/>
                  <a:pt x="1260" y="1356"/>
                </a:cubicBezTo>
                <a:cubicBezTo>
                  <a:pt x="1355" y="1260"/>
                  <a:pt x="1355" y="1260"/>
                  <a:pt x="1355" y="1260"/>
                </a:cubicBezTo>
                <a:cubicBezTo>
                  <a:pt x="1388" y="1228"/>
                  <a:pt x="1392" y="1176"/>
                  <a:pt x="1365" y="1138"/>
                </a:cubicBezTo>
                <a:cubicBezTo>
                  <a:pt x="1302" y="1049"/>
                  <a:pt x="1302" y="1049"/>
                  <a:pt x="1302" y="1049"/>
                </a:cubicBezTo>
                <a:cubicBezTo>
                  <a:pt x="1320" y="1016"/>
                  <a:pt x="1334" y="981"/>
                  <a:pt x="1345" y="945"/>
                </a:cubicBezTo>
                <a:cubicBezTo>
                  <a:pt x="1453" y="927"/>
                  <a:pt x="1453" y="927"/>
                  <a:pt x="1453" y="927"/>
                </a:cubicBezTo>
                <a:cubicBezTo>
                  <a:pt x="1499" y="919"/>
                  <a:pt x="1532" y="880"/>
                  <a:pt x="1532" y="834"/>
                </a:cubicBezTo>
                <a:cubicBezTo>
                  <a:pt x="1532" y="699"/>
                  <a:pt x="1532" y="699"/>
                  <a:pt x="1532" y="699"/>
                </a:cubicBezTo>
                <a:cubicBezTo>
                  <a:pt x="1532" y="653"/>
                  <a:pt x="1499" y="613"/>
                  <a:pt x="1453" y="605"/>
                </a:cubicBezTo>
                <a:close/>
                <a:moveTo>
                  <a:pt x="1446" y="834"/>
                </a:moveTo>
                <a:cubicBezTo>
                  <a:pt x="1446" y="838"/>
                  <a:pt x="1443" y="841"/>
                  <a:pt x="1439" y="842"/>
                </a:cubicBezTo>
                <a:cubicBezTo>
                  <a:pt x="1305" y="864"/>
                  <a:pt x="1305" y="864"/>
                  <a:pt x="1305" y="864"/>
                </a:cubicBezTo>
                <a:cubicBezTo>
                  <a:pt x="1288" y="867"/>
                  <a:pt x="1274" y="880"/>
                  <a:pt x="1270" y="896"/>
                </a:cubicBezTo>
                <a:cubicBezTo>
                  <a:pt x="1258" y="943"/>
                  <a:pt x="1239" y="988"/>
                  <a:pt x="1214" y="1030"/>
                </a:cubicBezTo>
                <a:cubicBezTo>
                  <a:pt x="1206" y="1045"/>
                  <a:pt x="1206" y="1063"/>
                  <a:pt x="1216" y="1077"/>
                </a:cubicBezTo>
                <a:cubicBezTo>
                  <a:pt x="1295" y="1189"/>
                  <a:pt x="1295" y="1189"/>
                  <a:pt x="1295" y="1189"/>
                </a:cubicBezTo>
                <a:cubicBezTo>
                  <a:pt x="1298" y="1192"/>
                  <a:pt x="1297" y="1197"/>
                  <a:pt x="1294" y="1199"/>
                </a:cubicBezTo>
                <a:cubicBezTo>
                  <a:pt x="1199" y="1295"/>
                  <a:pt x="1199" y="1295"/>
                  <a:pt x="1199" y="1295"/>
                </a:cubicBezTo>
                <a:cubicBezTo>
                  <a:pt x="1197" y="1297"/>
                  <a:pt x="1195" y="1297"/>
                  <a:pt x="1193" y="1297"/>
                </a:cubicBezTo>
                <a:cubicBezTo>
                  <a:pt x="1191" y="1297"/>
                  <a:pt x="1189" y="1297"/>
                  <a:pt x="1188" y="1296"/>
                </a:cubicBezTo>
                <a:cubicBezTo>
                  <a:pt x="1077" y="1217"/>
                  <a:pt x="1077" y="1217"/>
                  <a:pt x="1077" y="1217"/>
                </a:cubicBezTo>
                <a:cubicBezTo>
                  <a:pt x="1063" y="1207"/>
                  <a:pt x="1045" y="1206"/>
                  <a:pt x="1030" y="1215"/>
                </a:cubicBezTo>
                <a:cubicBezTo>
                  <a:pt x="988" y="1240"/>
                  <a:pt x="943" y="1258"/>
                  <a:pt x="896" y="1270"/>
                </a:cubicBezTo>
                <a:cubicBezTo>
                  <a:pt x="879" y="1275"/>
                  <a:pt x="867" y="1288"/>
                  <a:pt x="864" y="1305"/>
                </a:cubicBezTo>
                <a:cubicBezTo>
                  <a:pt x="842" y="1439"/>
                  <a:pt x="842" y="1439"/>
                  <a:pt x="842" y="1439"/>
                </a:cubicBezTo>
                <a:cubicBezTo>
                  <a:pt x="841" y="1444"/>
                  <a:pt x="837" y="1446"/>
                  <a:pt x="833" y="1446"/>
                </a:cubicBezTo>
                <a:cubicBezTo>
                  <a:pt x="699" y="1446"/>
                  <a:pt x="699" y="1446"/>
                  <a:pt x="699" y="1446"/>
                </a:cubicBezTo>
                <a:cubicBezTo>
                  <a:pt x="694" y="1446"/>
                  <a:pt x="691" y="1444"/>
                  <a:pt x="690" y="1439"/>
                </a:cubicBezTo>
                <a:cubicBezTo>
                  <a:pt x="668" y="1305"/>
                  <a:pt x="668" y="1305"/>
                  <a:pt x="668" y="1305"/>
                </a:cubicBezTo>
                <a:cubicBezTo>
                  <a:pt x="665" y="1288"/>
                  <a:pt x="652" y="1275"/>
                  <a:pt x="636" y="1270"/>
                </a:cubicBezTo>
                <a:cubicBezTo>
                  <a:pt x="590" y="1259"/>
                  <a:pt x="546" y="1240"/>
                  <a:pt x="505" y="1217"/>
                </a:cubicBezTo>
                <a:cubicBezTo>
                  <a:pt x="498" y="1213"/>
                  <a:pt x="491" y="1211"/>
                  <a:pt x="483" y="1211"/>
                </a:cubicBezTo>
                <a:cubicBezTo>
                  <a:pt x="475" y="1211"/>
                  <a:pt x="466" y="1213"/>
                  <a:pt x="458" y="1219"/>
                </a:cubicBezTo>
                <a:cubicBezTo>
                  <a:pt x="346" y="1299"/>
                  <a:pt x="346" y="1299"/>
                  <a:pt x="346" y="1299"/>
                </a:cubicBezTo>
                <a:cubicBezTo>
                  <a:pt x="345" y="1300"/>
                  <a:pt x="343" y="1300"/>
                  <a:pt x="341" y="1300"/>
                </a:cubicBezTo>
                <a:cubicBezTo>
                  <a:pt x="340" y="1300"/>
                  <a:pt x="338" y="1300"/>
                  <a:pt x="335" y="1298"/>
                </a:cubicBezTo>
                <a:cubicBezTo>
                  <a:pt x="240" y="1202"/>
                  <a:pt x="240" y="1202"/>
                  <a:pt x="240" y="1202"/>
                </a:cubicBezTo>
                <a:cubicBezTo>
                  <a:pt x="237" y="1199"/>
                  <a:pt x="237" y="1195"/>
                  <a:pt x="239" y="1191"/>
                </a:cubicBezTo>
                <a:cubicBezTo>
                  <a:pt x="318" y="1081"/>
                  <a:pt x="318" y="1081"/>
                  <a:pt x="318" y="1081"/>
                </a:cubicBezTo>
                <a:cubicBezTo>
                  <a:pt x="328" y="1067"/>
                  <a:pt x="328" y="1048"/>
                  <a:pt x="320" y="1034"/>
                </a:cubicBezTo>
                <a:cubicBezTo>
                  <a:pt x="295" y="992"/>
                  <a:pt x="276" y="947"/>
                  <a:pt x="263" y="900"/>
                </a:cubicBezTo>
                <a:cubicBezTo>
                  <a:pt x="259" y="884"/>
                  <a:pt x="245" y="871"/>
                  <a:pt x="229" y="868"/>
                </a:cubicBezTo>
                <a:cubicBezTo>
                  <a:pt x="93" y="845"/>
                  <a:pt x="93" y="845"/>
                  <a:pt x="93" y="845"/>
                </a:cubicBezTo>
                <a:cubicBezTo>
                  <a:pt x="89" y="845"/>
                  <a:pt x="86" y="841"/>
                  <a:pt x="86" y="837"/>
                </a:cubicBezTo>
                <a:cubicBezTo>
                  <a:pt x="86" y="702"/>
                  <a:pt x="86" y="702"/>
                  <a:pt x="86" y="702"/>
                </a:cubicBezTo>
                <a:cubicBezTo>
                  <a:pt x="86" y="698"/>
                  <a:pt x="89" y="694"/>
                  <a:pt x="93" y="694"/>
                </a:cubicBezTo>
                <a:cubicBezTo>
                  <a:pt x="227" y="671"/>
                  <a:pt x="227" y="671"/>
                  <a:pt x="227" y="671"/>
                </a:cubicBezTo>
                <a:cubicBezTo>
                  <a:pt x="244" y="669"/>
                  <a:pt x="258" y="656"/>
                  <a:pt x="262" y="639"/>
                </a:cubicBezTo>
                <a:cubicBezTo>
                  <a:pt x="274" y="592"/>
                  <a:pt x="292" y="547"/>
                  <a:pt x="316" y="505"/>
                </a:cubicBezTo>
                <a:cubicBezTo>
                  <a:pt x="325" y="490"/>
                  <a:pt x="324" y="472"/>
                  <a:pt x="314" y="458"/>
                </a:cubicBezTo>
                <a:cubicBezTo>
                  <a:pt x="235" y="346"/>
                  <a:pt x="235" y="346"/>
                  <a:pt x="235" y="346"/>
                </a:cubicBezTo>
                <a:cubicBezTo>
                  <a:pt x="232" y="343"/>
                  <a:pt x="233" y="338"/>
                  <a:pt x="236" y="335"/>
                </a:cubicBezTo>
                <a:cubicBezTo>
                  <a:pt x="331" y="240"/>
                  <a:pt x="331" y="240"/>
                  <a:pt x="331" y="240"/>
                </a:cubicBezTo>
                <a:cubicBezTo>
                  <a:pt x="333" y="238"/>
                  <a:pt x="335" y="237"/>
                  <a:pt x="337" y="237"/>
                </a:cubicBezTo>
                <a:cubicBezTo>
                  <a:pt x="339" y="237"/>
                  <a:pt x="340" y="238"/>
                  <a:pt x="342" y="239"/>
                </a:cubicBezTo>
                <a:cubicBezTo>
                  <a:pt x="452" y="318"/>
                  <a:pt x="452" y="318"/>
                  <a:pt x="452" y="318"/>
                </a:cubicBezTo>
                <a:cubicBezTo>
                  <a:pt x="466" y="328"/>
                  <a:pt x="485" y="328"/>
                  <a:pt x="500" y="320"/>
                </a:cubicBezTo>
                <a:cubicBezTo>
                  <a:pt x="541" y="295"/>
                  <a:pt x="586" y="276"/>
                  <a:pt x="633" y="263"/>
                </a:cubicBezTo>
                <a:cubicBezTo>
                  <a:pt x="650" y="259"/>
                  <a:pt x="662" y="245"/>
                  <a:pt x="665" y="229"/>
                </a:cubicBezTo>
                <a:cubicBezTo>
                  <a:pt x="688" y="93"/>
                  <a:pt x="688" y="93"/>
                  <a:pt x="688" y="93"/>
                </a:cubicBezTo>
                <a:cubicBezTo>
                  <a:pt x="689" y="89"/>
                  <a:pt x="692" y="86"/>
                  <a:pt x="696" y="86"/>
                </a:cubicBezTo>
                <a:cubicBezTo>
                  <a:pt x="831" y="86"/>
                  <a:pt x="831" y="86"/>
                  <a:pt x="831" y="86"/>
                </a:cubicBezTo>
                <a:cubicBezTo>
                  <a:pt x="835" y="86"/>
                  <a:pt x="839" y="89"/>
                  <a:pt x="839" y="93"/>
                </a:cubicBezTo>
                <a:cubicBezTo>
                  <a:pt x="862" y="227"/>
                  <a:pt x="862" y="227"/>
                  <a:pt x="862" y="227"/>
                </a:cubicBezTo>
                <a:cubicBezTo>
                  <a:pt x="865" y="244"/>
                  <a:pt x="877" y="258"/>
                  <a:pt x="894" y="262"/>
                </a:cubicBezTo>
                <a:cubicBezTo>
                  <a:pt x="942" y="274"/>
                  <a:pt x="988" y="293"/>
                  <a:pt x="1031" y="318"/>
                </a:cubicBezTo>
                <a:cubicBezTo>
                  <a:pt x="1046" y="327"/>
                  <a:pt x="1064" y="326"/>
                  <a:pt x="1078" y="316"/>
                </a:cubicBezTo>
                <a:cubicBezTo>
                  <a:pt x="1188" y="237"/>
                  <a:pt x="1188" y="237"/>
                  <a:pt x="1188" y="237"/>
                </a:cubicBezTo>
                <a:cubicBezTo>
                  <a:pt x="1190" y="236"/>
                  <a:pt x="1192" y="235"/>
                  <a:pt x="1193" y="235"/>
                </a:cubicBezTo>
                <a:cubicBezTo>
                  <a:pt x="1195" y="235"/>
                  <a:pt x="1197" y="236"/>
                  <a:pt x="1199" y="238"/>
                </a:cubicBezTo>
                <a:cubicBezTo>
                  <a:pt x="1295" y="333"/>
                  <a:pt x="1295" y="333"/>
                  <a:pt x="1295" y="333"/>
                </a:cubicBezTo>
                <a:cubicBezTo>
                  <a:pt x="1298" y="336"/>
                  <a:pt x="1298" y="341"/>
                  <a:pt x="1296" y="344"/>
                </a:cubicBezTo>
                <a:cubicBezTo>
                  <a:pt x="1217" y="455"/>
                  <a:pt x="1217" y="455"/>
                  <a:pt x="1217" y="455"/>
                </a:cubicBezTo>
                <a:cubicBezTo>
                  <a:pt x="1207" y="469"/>
                  <a:pt x="1206" y="487"/>
                  <a:pt x="1215" y="502"/>
                </a:cubicBezTo>
                <a:cubicBezTo>
                  <a:pt x="1240" y="544"/>
                  <a:pt x="1258" y="589"/>
                  <a:pt x="1270" y="636"/>
                </a:cubicBezTo>
                <a:cubicBezTo>
                  <a:pt x="1275" y="653"/>
                  <a:pt x="1288" y="665"/>
                  <a:pt x="1305" y="668"/>
                </a:cubicBezTo>
                <a:cubicBezTo>
                  <a:pt x="1439" y="691"/>
                  <a:pt x="1439" y="691"/>
                  <a:pt x="1439" y="691"/>
                </a:cubicBezTo>
                <a:cubicBezTo>
                  <a:pt x="1444" y="691"/>
                  <a:pt x="1446" y="695"/>
                  <a:pt x="1446" y="699"/>
                </a:cubicBezTo>
                <a:cubicBezTo>
                  <a:pt x="1446" y="834"/>
                  <a:pt x="1446" y="834"/>
                  <a:pt x="1446" y="834"/>
                </a:cubicBezTo>
                <a:close/>
                <a:moveTo>
                  <a:pt x="1446" y="834"/>
                </a:moveTo>
                <a:cubicBezTo>
                  <a:pt x="1446" y="834"/>
                  <a:pt x="1446" y="834"/>
                  <a:pt x="1446" y="834"/>
                </a:cubicBezTo>
              </a:path>
            </a:pathLst>
          </a:custGeom>
          <a:solidFill>
            <a:schemeClr val="lt1"/>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2" name="Freeform 189"/>
          <p:cNvSpPr>
            <a:spLocks noEditPoints="1"/>
          </p:cNvSpPr>
          <p:nvPr>
            <p:custDataLst>
              <p:tags r:id="rId8"/>
            </p:custDataLst>
          </p:nvPr>
        </p:nvSpPr>
        <p:spPr bwMode="auto">
          <a:xfrm>
            <a:off x="4766310" y="3152775"/>
            <a:ext cx="552450" cy="552450"/>
          </a:xfrm>
          <a:custGeom>
            <a:avLst/>
            <a:gdLst>
              <a:gd name="T0" fmla="*/ 330 w 661"/>
              <a:gd name="T1" fmla="*/ 0 h 661"/>
              <a:gd name="T2" fmla="*/ 0 w 661"/>
              <a:gd name="T3" fmla="*/ 330 h 661"/>
              <a:gd name="T4" fmla="*/ 330 w 661"/>
              <a:gd name="T5" fmla="*/ 661 h 661"/>
              <a:gd name="T6" fmla="*/ 661 w 661"/>
              <a:gd name="T7" fmla="*/ 330 h 661"/>
              <a:gd name="T8" fmla="*/ 330 w 661"/>
              <a:gd name="T9" fmla="*/ 0 h 661"/>
              <a:gd name="T10" fmla="*/ 330 w 661"/>
              <a:gd name="T11" fmla="*/ 574 h 661"/>
              <a:gd name="T12" fmla="*/ 86 w 661"/>
              <a:gd name="T13" fmla="*/ 330 h 661"/>
              <a:gd name="T14" fmla="*/ 330 w 661"/>
              <a:gd name="T15" fmla="*/ 86 h 661"/>
              <a:gd name="T16" fmla="*/ 574 w 661"/>
              <a:gd name="T17" fmla="*/ 330 h 661"/>
              <a:gd name="T18" fmla="*/ 330 w 661"/>
              <a:gd name="T19" fmla="*/ 574 h 661"/>
              <a:gd name="T20" fmla="*/ 330 w 661"/>
              <a:gd name="T21" fmla="*/ 574 h 661"/>
              <a:gd name="T22" fmla="*/ 330 w 661"/>
              <a:gd name="T23" fmla="*/ 574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61" h="661">
                <a:moveTo>
                  <a:pt x="330" y="0"/>
                </a:moveTo>
                <a:cubicBezTo>
                  <a:pt x="148" y="0"/>
                  <a:pt x="0" y="148"/>
                  <a:pt x="0" y="330"/>
                </a:cubicBezTo>
                <a:cubicBezTo>
                  <a:pt x="0" y="513"/>
                  <a:pt x="148" y="661"/>
                  <a:pt x="330" y="661"/>
                </a:cubicBezTo>
                <a:cubicBezTo>
                  <a:pt x="512" y="661"/>
                  <a:pt x="661" y="513"/>
                  <a:pt x="661" y="330"/>
                </a:cubicBezTo>
                <a:cubicBezTo>
                  <a:pt x="661" y="148"/>
                  <a:pt x="512" y="0"/>
                  <a:pt x="330" y="0"/>
                </a:cubicBezTo>
                <a:close/>
                <a:moveTo>
                  <a:pt x="330" y="574"/>
                </a:moveTo>
                <a:cubicBezTo>
                  <a:pt x="195" y="574"/>
                  <a:pt x="86" y="465"/>
                  <a:pt x="86" y="330"/>
                </a:cubicBezTo>
                <a:cubicBezTo>
                  <a:pt x="86" y="195"/>
                  <a:pt x="195" y="86"/>
                  <a:pt x="330" y="86"/>
                </a:cubicBezTo>
                <a:cubicBezTo>
                  <a:pt x="465" y="86"/>
                  <a:pt x="574" y="195"/>
                  <a:pt x="574" y="330"/>
                </a:cubicBezTo>
                <a:cubicBezTo>
                  <a:pt x="574" y="465"/>
                  <a:pt x="465" y="574"/>
                  <a:pt x="330" y="574"/>
                </a:cubicBezTo>
                <a:close/>
                <a:moveTo>
                  <a:pt x="330" y="574"/>
                </a:moveTo>
                <a:cubicBezTo>
                  <a:pt x="330" y="574"/>
                  <a:pt x="330" y="574"/>
                  <a:pt x="330" y="574"/>
                </a:cubicBezTo>
              </a:path>
            </a:pathLst>
          </a:custGeom>
          <a:solidFill>
            <a:schemeClr val="lt1">
              <a:lumMod val="95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Tree>
    <p:custDataLst>
      <p:tags r:id="rId9"/>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1000"/>
                                        <p:tgtEl>
                                          <p:spTgt spid="14"/>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500" fill="hold"/>
                                        <p:tgtEl>
                                          <p:spTgt spid="5"/>
                                        </p:tgtEl>
                                        <p:attrNameLst>
                                          <p:attrName>ppt_w</p:attrName>
                                        </p:attrNameLst>
                                      </p:cBhvr>
                                      <p:tavLst>
                                        <p:tav tm="0">
                                          <p:val>
                                            <p:fltVal val="0"/>
                                          </p:val>
                                        </p:tav>
                                        <p:tav tm="100000">
                                          <p:val>
                                            <p:strVal val="#ppt_w"/>
                                          </p:val>
                                        </p:tav>
                                      </p:tavLst>
                                    </p:anim>
                                    <p:anim calcmode="lin" valueType="num">
                                      <p:cBhvr>
                                        <p:cTn id="12" dur="500" fill="hold"/>
                                        <p:tgtEl>
                                          <p:spTgt spid="5"/>
                                        </p:tgtEl>
                                        <p:attrNameLst>
                                          <p:attrName>ppt_h</p:attrName>
                                        </p:attrNameLst>
                                      </p:cBhvr>
                                      <p:tavLst>
                                        <p:tav tm="0">
                                          <p:val>
                                            <p:fltVal val="0"/>
                                          </p:val>
                                        </p:tav>
                                        <p:tav tm="100000">
                                          <p:val>
                                            <p:strVal val="#ppt_h"/>
                                          </p:val>
                                        </p:tav>
                                      </p:tavLst>
                                    </p:anim>
                                    <p:animEffect transition="in" filter="fade">
                                      <p:cBhvr>
                                        <p:cTn id="13" dur="500"/>
                                        <p:tgtEl>
                                          <p:spTgt spid="5"/>
                                        </p:tgtEl>
                                      </p:cBhvr>
                                    </p:animEffect>
                                  </p:childTnLst>
                                </p:cTn>
                              </p:par>
                              <p:par>
                                <p:cTn id="14" presetID="53" presetClass="entr" presetSubtype="16"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right)">
                                      <p:cBhvr>
                                        <p:cTn id="22" dur="1000"/>
                                        <p:tgtEl>
                                          <p:spTgt spid="7"/>
                                        </p:tgtEl>
                                      </p:cBhvr>
                                    </p:animEffect>
                                  </p:childTnLst>
                                </p:cTn>
                              </p:par>
                              <p:par>
                                <p:cTn id="23" presetID="22" presetClass="entr" presetSubtype="8"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left)">
                                      <p:cBhvr>
                                        <p:cTn id="25" dur="1000"/>
                                        <p:tgtEl>
                                          <p:spTgt spid="8"/>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500"/>
                                        <p:tgtEl>
                                          <p:spTgt spid="15"/>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up)">
                                      <p:cBhvr>
                                        <p:cTn id="33" dur="1000"/>
                                        <p:tgtEl>
                                          <p:spTgt spid="12"/>
                                        </p:tgtEl>
                                      </p:cBhvr>
                                    </p:animEffect>
                                  </p:childTnLst>
                                </p:cTn>
                              </p:par>
                              <p:par>
                                <p:cTn id="34" presetID="10"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12" grpId="0" bldLvl="0" animBg="1"/>
      <p:bldP spid="13" grpId="0" bldLvl="0" animBg="1"/>
      <p:bldP spid="14" grpId="0" bldLvl="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graphicFrame>
        <p:nvGraphicFramePr>
          <p:cNvPr id="4" name="图示 3"/>
          <p:cNvGraphicFramePr/>
          <p:nvPr/>
        </p:nvGraphicFramePr>
        <p:xfrm>
          <a:off x="459403" y="813032"/>
          <a:ext cx="8991182" cy="119706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内容占位符 2"/>
          <p:cNvSpPr txBox="1"/>
          <p:nvPr/>
        </p:nvSpPr>
        <p:spPr bwMode="auto">
          <a:xfrm>
            <a:off x="923926" y="2341563"/>
            <a:ext cx="3954463" cy="48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65125" indent="-255905"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365125" marR="0" lvl="0" indent="-255905" algn="l" defTabSz="914400" rtl="0" eaLnBrk="1" fontAlgn="base" latinLnBrk="0" hangingPunct="1">
              <a:lnSpc>
                <a:spcPct val="80000"/>
              </a:lnSpc>
              <a:spcBef>
                <a:spcPts val="400"/>
              </a:spcBef>
              <a:spcAft>
                <a:spcPct val="0"/>
              </a:spcAft>
              <a:buClr>
                <a:srgbClr val="2DA2BF"/>
              </a:buClr>
              <a:buSzPct val="68000"/>
              <a:buFont typeface="Wingdings 3" panose="05040102010807070707" pitchFamily="18" charset="2"/>
              <a:buNone/>
            </a:pPr>
            <a:r>
              <a:rPr kumimoji="0" lang="zh-CN" altLang="en-US" sz="2315" b="0"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确认用户登录信息系统</a:t>
            </a:r>
            <a:endParaRPr kumimoji="0" lang="zh-CN" altLang="en-US" sz="2315" b="0"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TextBox 3"/>
          <p:cNvSpPr txBox="1">
            <a:spLocks noChangeArrowheads="1"/>
          </p:cNvSpPr>
          <p:nvPr/>
        </p:nvSpPr>
        <p:spPr bwMode="auto">
          <a:xfrm>
            <a:off x="923925" y="2824165"/>
            <a:ext cx="7991475" cy="6267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150000"/>
              </a:lnSpc>
              <a:spcBef>
                <a:spcPct val="50000"/>
              </a:spcBef>
              <a:spcAft>
                <a:spcPct val="0"/>
              </a:spcAft>
              <a:buClr>
                <a:srgbClr val="FF0000"/>
              </a:buClr>
              <a:buSzTx/>
              <a:buFont typeface="Wingdings" panose="05000000000000000000" pitchFamily="2" charset="2"/>
              <a:buNone/>
            </a:pPr>
            <a:r>
              <a:rPr kumimoji="0" lang="zh-CN" altLang="en-US" sz="2315" b="1" i="0" u="none" strike="noStrike" kern="120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国家系统确认：</a:t>
            </a:r>
            <a:r>
              <a:rPr lang="en-US" altLang="zh-CN" sz="2315" kern="0" noProof="0" dirty="0" smtClean="0">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hlinkClick r:id="rId9"/>
              </a:rPr>
              <a:t>www.jszg.edu.cn</a:t>
            </a:r>
            <a:endParaRPr kumimoji="0" lang="zh-CN" altLang="en-US" sz="2315" b="1" i="0" u="none" strike="noStrike" kern="120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pic>
        <p:nvPicPr>
          <p:cNvPr id="2" name="图片 1"/>
          <p:cNvPicPr>
            <a:picLocks noChangeAspect="1"/>
          </p:cNvPicPr>
          <p:nvPr/>
        </p:nvPicPr>
        <p:blipFill>
          <a:blip r:embed="rId10"/>
          <a:stretch>
            <a:fillRect/>
          </a:stretch>
        </p:blipFill>
        <p:spPr>
          <a:xfrm>
            <a:off x="4392295" y="3416300"/>
            <a:ext cx="5615305" cy="3441700"/>
          </a:xfrm>
          <a:prstGeom prst="rect">
            <a:avLst/>
          </a:prstGeom>
        </p:spPr>
      </p:pic>
    </p:spTree>
    <p:custDataLst>
      <p:tags r:id="rId11"/>
    </p:custDataLst>
  </p:cSld>
  <p:clrMapOvr>
    <a:masterClrMapping/>
  </p:clrMapOvr>
  <p:transition spd="slow">
    <p:push di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27305"/>
            <a:ext cx="10453370" cy="6775450"/>
          </a:xfrm>
          <a:prstGeom prst="rect">
            <a:avLst/>
          </a:prstGeom>
        </p:spPr>
      </p:pic>
      <p:sp>
        <p:nvSpPr>
          <p:cNvPr id="3" name="右箭头 2"/>
          <p:cNvSpPr/>
          <p:nvPr/>
        </p:nvSpPr>
        <p:spPr>
          <a:xfrm>
            <a:off x="575945" y="2708910"/>
            <a:ext cx="2376170" cy="1151890"/>
          </a:xfrm>
          <a:prstGeom prst="rightArrow">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lumMod val="75000"/>
            </a:schemeClr>
          </a:lnRef>
          <a:fillRef idx="1">
            <a:schemeClr val="accent1"/>
          </a:fillRef>
          <a:effectRef idx="0">
            <a:srgbClr val="FFFFFF"/>
          </a:effectRef>
          <a:fontRef idx="minor">
            <a:schemeClr val="lt1"/>
          </a:fontRef>
        </p:style>
        <p:txBody>
          <a:bodyPr rtlCol="0" anchor="ctr"/>
          <a:lstStyle/>
          <a:p>
            <a:pPr algn="ctr"/>
            <a:r>
              <a:rPr lang="zh-CN" altLang="en-US" sz="2000" dirty="0">
                <a:solidFill>
                  <a:schemeClr val="tx1"/>
                </a:solidFill>
              </a:rPr>
              <a:t>输入验证码登录</a:t>
            </a:r>
            <a:endParaRPr lang="zh-CN" altLang="en-US" sz="2000" dirty="0">
              <a:solidFill>
                <a:schemeClr val="tx1"/>
              </a:solidFill>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144145" y="2"/>
            <a:ext cx="10241280" cy="6802755"/>
          </a:xfrm>
          <a:prstGeom prst="rect">
            <a:avLst/>
          </a:prstGeom>
        </p:spPr>
      </p:pic>
      <p:sp>
        <p:nvSpPr>
          <p:cNvPr id="4" name="圆角矩形 3"/>
          <p:cNvSpPr/>
          <p:nvPr/>
        </p:nvSpPr>
        <p:spPr>
          <a:xfrm>
            <a:off x="3096150" y="332742"/>
            <a:ext cx="3600300" cy="1944162"/>
          </a:xfrm>
          <a:prstGeom prst="round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chemeClr val="tx1"/>
                </a:solidFill>
              </a:rPr>
              <a:t>广州市中小学教师资格注册调查登记系统</a:t>
            </a:r>
            <a:r>
              <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http://pgjjzx.gzedu.gov.cn:9000</a:t>
            </a:r>
            <a:endParaRPr lang="en-US" altLang="zh-CN" sz="2400" b="1" dirty="0">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algn="ctr"/>
            <a:endParaRPr lang="zh-CN" altLang="en-US" sz="2400" dirty="0">
              <a:solidFill>
                <a:schemeClr val="tx1"/>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3" name="组合 2"/>
          <p:cNvGrpSpPr/>
          <p:nvPr userDrawn="1">
            <p:custDataLst>
              <p:tags r:id="rId1"/>
            </p:custDataLst>
          </p:nvPr>
        </p:nvGrpSpPr>
        <p:grpSpPr>
          <a:xfrm>
            <a:off x="3308612" y="6045200"/>
            <a:ext cx="6772013" cy="812800"/>
            <a:chOff x="4001597" y="5613400"/>
            <a:chExt cx="8190403" cy="1244600"/>
          </a:xfrm>
        </p:grpSpPr>
        <p:sp>
          <p:nvSpPr>
            <p:cNvPr id="10"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1" name="等腰三角形 10"/>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7" name="矩形 6"/>
          <p:cNvSpPr/>
          <p:nvPr>
            <p:custDataLst>
              <p:tags r:id="rId4"/>
            </p:custDataLst>
          </p:nvPr>
        </p:nvSpPr>
        <p:spPr>
          <a:xfrm>
            <a:off x="1" y="593725"/>
            <a:ext cx="5040313" cy="56705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5"/>
            </p:custDataLst>
          </p:nvPr>
        </p:nvSpPr>
        <p:spPr>
          <a:xfrm>
            <a:off x="244476" y="1047752"/>
            <a:ext cx="3052763" cy="395287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6"/>
            </p:custDataLst>
          </p:nvPr>
        </p:nvSpPr>
        <p:spPr>
          <a:xfrm>
            <a:off x="574675" y="1368427"/>
            <a:ext cx="8931275" cy="298767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noFill/>
          </a:ln>
          <a:effectLst>
            <a:outerShdw blurRad="254000" dist="38100" dir="5400000" algn="t" rotWithShape="0">
              <a:srgbClr val="969F9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pic>
        <p:nvPicPr>
          <p:cNvPr id="4" name="图片 4"/>
          <p:cNvPicPr>
            <a:picLocks noChangeAspect="1"/>
          </p:cNvPicPr>
          <p:nvPr/>
        </p:nvPicPr>
        <p:blipFill>
          <a:blip r:embed="rId7"/>
          <a:stretch>
            <a:fillRect/>
          </a:stretch>
        </p:blipFill>
        <p:spPr>
          <a:xfrm>
            <a:off x="5688012" y="593725"/>
            <a:ext cx="4056063" cy="5670550"/>
          </a:xfrm>
          <a:prstGeom prst="rect">
            <a:avLst/>
          </a:prstGeom>
          <a:noFill/>
          <a:ln w="12700" cap="flat" cmpd="sng">
            <a:solidFill>
              <a:srgbClr val="FF9900"/>
            </a:solidFill>
            <a:prstDash val="solid"/>
            <a:miter/>
            <a:headEnd type="none" w="med" len="med"/>
            <a:tailEnd type="none" w="med" len="med"/>
          </a:ln>
        </p:spPr>
      </p:pic>
      <p:sp>
        <p:nvSpPr>
          <p:cNvPr id="5" name="矩形 5"/>
          <p:cNvSpPr>
            <a:spLocks noChangeArrowheads="1"/>
          </p:cNvSpPr>
          <p:nvPr/>
        </p:nvSpPr>
        <p:spPr bwMode="auto">
          <a:xfrm>
            <a:off x="752475" y="1784350"/>
            <a:ext cx="4148138" cy="223266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noFill/>
          </a:ln>
        </p:spPr>
        <p:txBody>
          <a:bodyPr>
            <a:spAutoFit/>
          </a:bodyPr>
          <a:lstStyle/>
          <a:p>
            <a:pPr marL="0" marR="0" lvl="0" indent="0" algn="l" defTabSz="914400" rtl="0" eaLnBrk="1" fontAlgn="base" latinLnBrk="0" hangingPunct="1">
              <a:lnSpc>
                <a:spcPct val="150000"/>
              </a:lnSpc>
              <a:spcBef>
                <a:spcPct val="50000"/>
              </a:spcBef>
              <a:spcAft>
                <a:spcPct val="0"/>
              </a:spcAft>
              <a:buClr>
                <a:srgbClr val="FF0000"/>
              </a:buClr>
              <a:buSzTx/>
              <a:buFont typeface="Wingdings" panose="05000000000000000000" pitchFamily="2" charset="2"/>
              <a:buNone/>
            </a:pPr>
            <a:r>
              <a:rPr kumimoji="0" lang="zh-CN" altLang="en-US" sz="2315" b="1" i="0" u="none" strike="noStrike" kern="1200" cap="none" spc="0" normalizeH="0" baseline="0" noProof="1">
                <a:ln>
                  <a:noFill/>
                </a:ln>
                <a:solidFill>
                  <a:srgbClr val="FFFFFF"/>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学校确认申请人网报信息无误后，收齐</a:t>
            </a:r>
            <a:r>
              <a:rPr kumimoji="0" lang="en-US" altLang="zh-CN"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教师资格定期注册申请表</a:t>
            </a:r>
            <a:r>
              <a:rPr kumimoji="0" lang="en-US" altLang="zh-CN"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，填写相应内容并签字盖章。</a:t>
            </a:r>
            <a:endParaRPr kumimoji="0" lang="zh-CN" altLang="en-US" sz="2315" b="1" i="0" u="none" strike="noStrike" kern="1200" cap="none" spc="0" normalizeH="0" baseline="0" noProof="1">
              <a:ln>
                <a:noFill/>
              </a:ln>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 name="矩形 5"/>
          <p:cNvSpPr/>
          <p:nvPr>
            <p:custDataLst>
              <p:tags r:id="rId8"/>
            </p:custDataLst>
          </p:nvPr>
        </p:nvSpPr>
        <p:spPr>
          <a:xfrm>
            <a:off x="5929313" y="3598865"/>
            <a:ext cx="3573463" cy="1666875"/>
          </a:xfrm>
          <a:prstGeom prst="rect">
            <a:avLst/>
          </a:prstGeom>
          <a:noFill/>
          <a:ln w="31750" cmpd="sng">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Tree>
    <p:custDataLst>
      <p:tags r:id="rId9"/>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ppt_x</p:attrName>
                                        </p:attrNameLst>
                                      </p:cBhvr>
                                      <p:tavLst>
                                        <p:tav tm="0">
                                          <p:val>
                                            <p:strVal val="0-#ppt_w/2"/>
                                          </p:val>
                                        </p:tav>
                                        <p:tav tm="100000">
                                          <p:val>
                                            <p:strVal val="#ppt_x"/>
                                          </p:val>
                                        </p:tav>
                                      </p:tavLst>
                                    </p:anim>
                                    <p:anim calcmode="lin" valueType="num">
                                      <p:cBhvr>
                                        <p:cTn id="8" dur="10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42" presetClass="entr" presetSubtype="0" fill="hold" grpId="0"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left)">
                                      <p:cBhvr>
                                        <p:cTn id="18" dur="1000"/>
                                        <p:tgtEl>
                                          <p:spTgt spid="9"/>
                                        </p:tgtEl>
                                      </p:cBhvr>
                                    </p:animEffect>
                                  </p:childTnLst>
                                </p:cTn>
                              </p:par>
                              <p:par>
                                <p:cTn id="19" presetID="2" presetClass="entr" presetSubtype="4"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ppt_x</p:attrName>
                                        </p:attrNameLst>
                                      </p:cBhvr>
                                      <p:tavLst>
                                        <p:tav tm="0">
                                          <p:val>
                                            <p:strVal val="#ppt_x"/>
                                          </p:val>
                                        </p:tav>
                                        <p:tav tm="100000">
                                          <p:val>
                                            <p:strVal val="#ppt_x"/>
                                          </p:val>
                                        </p:tav>
                                      </p:tavLst>
                                    </p:anim>
                                    <p:anim calcmode="lin" valueType="num">
                                      <p:cBhvr>
                                        <p:cTn id="22" dur="500" fill="hold"/>
                                        <p:tgtEl>
                                          <p:spTgt spid="4"/>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ppt_x</p:attrName>
                                        </p:attrNameLst>
                                      </p:cBhvr>
                                      <p:tavLst>
                                        <p:tav tm="0">
                                          <p:val>
                                            <p:strVal val="#ppt_x"/>
                                          </p:val>
                                        </p:tav>
                                        <p:tav tm="100000">
                                          <p:val>
                                            <p:strVal val="#ppt_x"/>
                                          </p:val>
                                        </p:tav>
                                      </p:tavLst>
                                    </p:anim>
                                    <p:anim calcmode="lin" valueType="num">
                                      <p:cBhvr>
                                        <p:cTn id="26" dur="500" fill="hold"/>
                                        <p:tgtEl>
                                          <p:spTgt spid="5"/>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5" grpId="0" animBg="1"/>
      <p:bldP spid="6"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custDataLst>
              <p:tags r:id="rId1"/>
            </p:custDataLst>
          </p:nvPr>
        </p:nvSpPr>
        <p:spPr>
          <a:xfrm>
            <a:off x="4835867" y="2277916"/>
            <a:ext cx="542354" cy="916116"/>
          </a:xfrm>
          <a:prstGeom prst="rect">
            <a:avLst/>
          </a:prstGeom>
          <a:noFill/>
        </p:spPr>
        <p:txBody>
          <a:bodyPr wrap="square" rtlCol="0">
            <a:normAutofit fontScale="97500"/>
          </a:bodyPr>
          <a:lstStyle/>
          <a:p>
            <a:r>
              <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rPr>
              <a:t>4</a:t>
            </a:r>
            <a:endParaRPr lang="en-US" altLang="zh-CN" sz="5455" dirty="0">
              <a:solidFill>
                <a:schemeClr val="dk1">
                  <a:lumMod val="85000"/>
                  <a:lumOff val="15000"/>
                </a:schemeClr>
              </a:solidFill>
              <a:latin typeface="Arial" panose="020B0604020202020204" pitchFamily="34" charset="0"/>
              <a:ea typeface="微软雅黑" panose="020B0503020204020204" pitchFamily="34" charset="-122"/>
              <a:cs typeface="Arial" panose="020B0604020202020204" pitchFamily="34" charset="0"/>
            </a:endParaRPr>
          </a:p>
        </p:txBody>
      </p:sp>
      <p:sp>
        <p:nvSpPr>
          <p:cNvPr id="3" name="标题 1"/>
          <p:cNvSpPr>
            <a:spLocks noGrp="1"/>
          </p:cNvSpPr>
          <p:nvPr>
            <p:custDataLst>
              <p:tags r:id="rId2"/>
            </p:custDataLst>
          </p:nvPr>
        </p:nvSpPr>
        <p:spPr>
          <a:xfrm>
            <a:off x="2445221" y="3090046"/>
            <a:ext cx="5190185" cy="740727"/>
          </a:xfrm>
          <a:prstGeom prst="rect">
            <a:avLst/>
          </a:prstGeom>
        </p:spPr>
        <p:txBody>
          <a:bodyPr vert="horz" lIns="90170" tIns="46990" rIns="90170" bIns="0" rtlCol="0" anchor="b" anchorCtr="0">
            <a:normAutofit/>
          </a:bodyPr>
          <a:lstStyle>
            <a:lvl1pPr algn="ctr" defTabSz="756285" rtl="0" eaLnBrk="1" fontAlgn="auto" latinLnBrk="0" hangingPunct="1">
              <a:lnSpc>
                <a:spcPct val="100000"/>
              </a:lnSpc>
              <a:spcBef>
                <a:spcPct val="0"/>
              </a:spcBef>
              <a:buNone/>
              <a:defRPr sz="3305" b="1" u="none" strike="noStrike" kern="1200" cap="none" spc="300" normalizeH="0" baseline="0">
                <a:solidFill>
                  <a:schemeClr val="tx1">
                    <a:lumMod val="85000"/>
                    <a:lumOff val="15000"/>
                  </a:schemeClr>
                </a:solidFill>
                <a:uFillTx/>
                <a:latin typeface="Arial" panose="020B0604020202020204" pitchFamily="34" charset="0"/>
                <a:ea typeface="汉仪旗黑-85S" panose="00020600040101010101" pitchFamily="18" charset="-122"/>
                <a:cs typeface="+mj-cs"/>
              </a:defRPr>
            </a:lvl1pPr>
          </a:lstStyle>
          <a:p>
            <a:pPr marL="0" lvl="0" indent="0" algn="ctr">
              <a:lnSpc>
                <a:spcPct val="100000"/>
              </a:lnSpc>
              <a:spcBef>
                <a:spcPts val="0"/>
              </a:spcBef>
              <a:spcAft>
                <a:spcPts val="0"/>
              </a:spcAft>
              <a:buSzPct val="100000"/>
              <a:buNone/>
            </a:pPr>
            <a:r>
              <a:rPr lang="zh-CN" altLang="en-US" sz="3300" dirty="0">
                <a:solidFill>
                  <a:schemeClr val="accent1"/>
                </a:solidFill>
              </a:rPr>
              <a:t>案例分析</a:t>
            </a:r>
            <a:endParaRPr lang="zh-CN" altLang="en-US" sz="3300" baseline="0" dirty="0">
              <a:solidFill>
                <a:schemeClr val="accent1"/>
              </a:solidFill>
            </a:endParaRPr>
          </a:p>
        </p:txBody>
      </p:sp>
      <p:sp>
        <p:nvSpPr>
          <p:cNvPr id="4" name="文本占位符 2"/>
          <p:cNvSpPr>
            <a:spLocks noGrp="1"/>
          </p:cNvSpPr>
          <p:nvPr>
            <p:custDataLst>
              <p:tags r:id="rId3"/>
            </p:custDataLst>
          </p:nvPr>
        </p:nvSpPr>
        <p:spPr>
          <a:xfrm>
            <a:off x="2445221" y="3883115"/>
            <a:ext cx="5190185" cy="1477027"/>
          </a:xfrm>
          <a:prstGeom prst="rect">
            <a:avLst/>
          </a:prstGeom>
        </p:spPr>
        <p:txBody>
          <a:bodyPr vert="horz" lIns="90170" tIns="0" rIns="90170" bIns="46990" rtlCol="0">
            <a:normAutofit/>
          </a:bodyPr>
          <a:lstStyle>
            <a:lvl1pPr marL="0" indent="0" algn="ctr" defTabSz="756285" rtl="0" eaLnBrk="1" fontAlgn="auto" latinLnBrk="0" hangingPunct="1">
              <a:lnSpc>
                <a:spcPct val="130000"/>
              </a:lnSpc>
              <a:spcBef>
                <a:spcPts val="0"/>
              </a:spcBef>
              <a:spcAft>
                <a:spcPts val="1000"/>
              </a:spcAft>
              <a:buFont typeface="Arial" panose="020B0604020202020204" pitchFamily="34" charset="0"/>
              <a:buNone/>
              <a:defRPr kumimoji="0" lang="zh-CN" altLang="en-US" sz="1655" b="0" i="0" u="none" strike="noStrike" kern="1200" cap="none" spc="150" normalizeH="0" baseline="0" noProof="1">
                <a:solidFill>
                  <a:schemeClr val="tx1">
                    <a:lumMod val="85000"/>
                    <a:lumOff val="15000"/>
                  </a:schemeClr>
                </a:solidFill>
                <a:uFillTx/>
                <a:latin typeface="Arial" panose="020B0604020202020204" pitchFamily="34" charset="0"/>
                <a:ea typeface="微软雅黑" panose="020B0503020204020204" pitchFamily="34" charset="-122"/>
                <a:cs typeface="+mn-cs"/>
                <a:sym typeface="+mn-ea"/>
              </a:defRPr>
            </a:lvl1pPr>
            <a:lvl2pPr marL="377825" indent="0" algn="l" defTabSz="756285" rtl="0" eaLnBrk="1" fontAlgn="auto" latinLnBrk="0" hangingPunct="1">
              <a:lnSpc>
                <a:spcPct val="130000"/>
              </a:lnSpc>
              <a:spcBef>
                <a:spcPts val="0"/>
              </a:spcBef>
              <a:spcAft>
                <a:spcPts val="1000"/>
              </a:spcAft>
              <a:buFont typeface="Arial" panose="020B0604020202020204" pitchFamily="34" charset="0"/>
              <a:buNone/>
              <a:tabLst>
                <a:tab pos="1330960" algn="l"/>
              </a:tabLst>
              <a:defRPr sz="165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2pPr>
            <a:lvl3pPr marL="756285" indent="0" algn="l" defTabSz="756285" rtl="0" eaLnBrk="1" fontAlgn="auto" latinLnBrk="0" hangingPunct="1">
              <a:lnSpc>
                <a:spcPct val="130000"/>
              </a:lnSpc>
              <a:spcBef>
                <a:spcPts val="0"/>
              </a:spcBef>
              <a:spcAft>
                <a:spcPts val="1000"/>
              </a:spcAft>
              <a:buFont typeface="Arial" panose="020B0604020202020204" pitchFamily="34" charset="0"/>
              <a:buNone/>
              <a:defRPr sz="1490"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3pPr>
            <a:lvl4pPr marL="1134110"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4pPr>
            <a:lvl5pPr marL="1511935" indent="0" algn="l" defTabSz="756285" rtl="0" eaLnBrk="1" fontAlgn="auto" latinLnBrk="0" hangingPunct="1">
              <a:lnSpc>
                <a:spcPct val="130000"/>
              </a:lnSpc>
              <a:spcBef>
                <a:spcPts val="0"/>
              </a:spcBef>
              <a:spcAft>
                <a:spcPts val="1000"/>
              </a:spcAft>
              <a:buFont typeface="Arial" panose="020B0604020202020204" pitchFamily="34" charset="0"/>
              <a:buNone/>
              <a:defRPr sz="1325" u="none" strike="noStrike" kern="1200" cap="none" spc="150" normalizeH="0" baseline="0">
                <a:solidFill>
                  <a:schemeClr val="tx1">
                    <a:tint val="75000"/>
                  </a:schemeClr>
                </a:solidFill>
                <a:uFillTx/>
                <a:latin typeface="Arial" panose="020B0604020202020204" pitchFamily="34" charset="0"/>
                <a:ea typeface="微软雅黑" panose="020B0503020204020204" pitchFamily="34" charset="-122"/>
                <a:cs typeface="+mn-cs"/>
              </a:defRPr>
            </a:lvl5pPr>
            <a:lvl6pPr marL="189039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6pPr>
            <a:lvl7pPr marL="2268220"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7pPr>
            <a:lvl8pPr marL="264604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8pPr>
            <a:lvl9pPr marL="3024505" indent="0" algn="l" defTabSz="756285" rtl="0" eaLnBrk="1" latinLnBrk="0" hangingPunct="1">
              <a:lnSpc>
                <a:spcPct val="90000"/>
              </a:lnSpc>
              <a:spcBef>
                <a:spcPct val="83000"/>
              </a:spcBef>
              <a:buFont typeface="Arial" panose="020B0604020202020204" pitchFamily="34" charset="0"/>
              <a:buNone/>
              <a:defRPr sz="1325" kern="1200">
                <a:solidFill>
                  <a:schemeClr val="tx1">
                    <a:tint val="75000"/>
                  </a:schemeClr>
                </a:solidFill>
                <a:latin typeface="+mn-lt"/>
                <a:ea typeface="+mn-ea"/>
                <a:cs typeface="+mn-cs"/>
              </a:defRPr>
            </a:lvl9pPr>
          </a:lstStyle>
          <a:p>
            <a:pPr marL="0" lvl="0" indent="0" algn="ctr">
              <a:lnSpc>
                <a:spcPct val="130000"/>
              </a:lnSpc>
              <a:spcBef>
                <a:spcPts val="0"/>
              </a:spcBef>
              <a:spcAft>
                <a:spcPts val="1000"/>
              </a:spcAft>
              <a:buSzPct val="100000"/>
              <a:buNone/>
            </a:pPr>
            <a:endParaRPr lang="zh-CN" altLang="en-US" sz="1600" baseline="0" dirty="0">
              <a:solidFill>
                <a:schemeClr val="dk1">
                  <a:lumMod val="85000"/>
                  <a:lumOff val="15000"/>
                </a:schemeClr>
              </a:solidFill>
            </a:endParaRPr>
          </a:p>
        </p:txBody>
      </p:sp>
      <p:sp>
        <p:nvSpPr>
          <p:cNvPr id="2" name="文本框 1"/>
          <p:cNvSpPr txBox="1"/>
          <p:nvPr>
            <p:custDataLst>
              <p:tags r:id="rId4"/>
            </p:custDataLst>
          </p:nvPr>
        </p:nvSpPr>
        <p:spPr>
          <a:xfrm>
            <a:off x="4611496" y="1984708"/>
            <a:ext cx="1180396" cy="253591"/>
          </a:xfrm>
          <a:prstGeom prst="rect">
            <a:avLst/>
          </a:prstGeom>
          <a:noFill/>
        </p:spPr>
        <p:txBody>
          <a:bodyPr wrap="square" rtlCol="0">
            <a:normAutofit fontScale="80000" lnSpcReduction="10000"/>
          </a:bodyPr>
          <a:lstStyle/>
          <a:p>
            <a:pPr algn="ctr"/>
            <a:r>
              <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rPr>
              <a:t>ONE</a:t>
            </a:r>
            <a:endParaRPr lang="en-US" altLang="zh-CN" sz="1000" kern="2600" spc="2000">
              <a:solidFill>
                <a:schemeClr val="dk1"/>
              </a:solidFill>
              <a:uFillTx/>
              <a:latin typeface="Arial" panose="020B0604020202020204" pitchFamily="34" charset="0"/>
              <a:ea typeface="微软雅黑" panose="020B0503020204020204" pitchFamily="34" charset="-122"/>
              <a:cs typeface="Arial" panose="020B0604020202020204" pitchFamily="34" charset="0"/>
            </a:endParaRPr>
          </a:p>
        </p:txBody>
      </p:sp>
    </p:spTree>
    <p:custDataLst>
      <p:tags r:id="rId5"/>
    </p:custDataLst>
  </p:cSld>
  <p:clrMapOvr>
    <a:masterClrMapping/>
  </p:clrMapOvr>
  <p:transition spd="slow">
    <p:push dir="d"/>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1"/>
            </p:custDataLst>
          </p:nvPr>
        </p:nvGrpSpPr>
        <p:grpSpPr>
          <a:xfrm>
            <a:off x="3308612" y="6045200"/>
            <a:ext cx="6772013" cy="812800"/>
            <a:chOff x="4001597" y="5613400"/>
            <a:chExt cx="8190403" cy="1244600"/>
          </a:xfrm>
        </p:grpSpPr>
        <p:sp>
          <p:nvSpPr>
            <p:cNvPr id="21"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圆角 16"/>
          <p:cNvSpPr/>
          <p:nvPr>
            <p:custDataLst>
              <p:tags r:id="rId6"/>
            </p:custDataLst>
          </p:nvPr>
        </p:nvSpPr>
        <p:spPr>
          <a:xfrm>
            <a:off x="6238875" y="593725"/>
            <a:ext cx="2351088" cy="5670550"/>
          </a:xfrm>
          <a:prstGeom prst="roundRect">
            <a:avLst>
              <a:gd name="adj" fmla="val 0"/>
            </a:avLst>
          </a:pr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7"/>
            </p:custDataLst>
          </p:nvPr>
        </p:nvSpPr>
        <p:spPr>
          <a:xfrm>
            <a:off x="749300" y="1617665"/>
            <a:ext cx="8582025" cy="167481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8"/>
            </p:custDataLst>
          </p:nvPr>
        </p:nvSpPr>
        <p:spPr>
          <a:xfrm>
            <a:off x="1155701" y="1330327"/>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9"/>
            </p:custDataLst>
          </p:nvPr>
        </p:nvSpPr>
        <p:spPr>
          <a:xfrm>
            <a:off x="749300" y="3937002"/>
            <a:ext cx="8582025" cy="155892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custDataLst>
              <p:tags r:id="rId10"/>
            </p:custDataLst>
          </p:nvPr>
        </p:nvSpPr>
        <p:spPr>
          <a:xfrm>
            <a:off x="1155701" y="3649665"/>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11"/>
            </p:custDataLst>
          </p:nvPr>
        </p:nvSpPr>
        <p:spPr>
          <a:xfrm>
            <a:off x="1055688" y="1841501"/>
            <a:ext cx="8275638" cy="1338828"/>
          </a:xfrm>
          <a:prstGeom prst="rect">
            <a:avLst/>
          </a:prstGeom>
          <a:noFill/>
          <a:ln w="9525">
            <a:noFill/>
          </a:ln>
        </p:spPr>
        <p:txBody>
          <a:bodyPr>
            <a:spAutoFit/>
          </a:bodyPr>
          <a:lstStyle/>
          <a:p>
            <a:pPr>
              <a:lnSpc>
                <a:spcPct val="150000"/>
              </a:lnSpc>
            </a:pP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某老师在网上完成注册报名，但由于个人填写材料错误未通过注册，确认和初审期间，学校和教师都未对报名信息和审核结论进行确认，一直误以为该教师注册合格。</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2"/>
            </p:custDataLst>
          </p:nvPr>
        </p:nvSpPr>
        <p:spPr>
          <a:xfrm>
            <a:off x="1106067" y="1427582"/>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a:solidFill>
                  <a:schemeClr val="lt1"/>
                </a:solidFill>
                <a:latin typeface="微软雅黑" panose="020B0503020204020204" pitchFamily="34" charset="-122"/>
                <a:ea typeface="微软雅黑" panose="020B0503020204020204" pitchFamily="34" charset="-122"/>
              </a:rPr>
              <a:t>未有</a:t>
            </a:r>
            <a:r>
              <a:rPr lang="zh-CN" altLang="en-US" sz="1985" b="1" noProof="1" smtClean="0">
                <a:solidFill>
                  <a:schemeClr val="lt1"/>
                </a:solidFill>
                <a:latin typeface="微软雅黑" panose="020B0503020204020204" pitchFamily="34" charset="-122"/>
                <a:ea typeface="微软雅黑" panose="020B0503020204020204" pitchFamily="34" charset="-122"/>
              </a:rPr>
              <a:t>结论</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个人填错</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3" name="文本框 12"/>
          <p:cNvSpPr txBox="1"/>
          <p:nvPr>
            <p:custDataLst>
              <p:tags r:id="rId13"/>
            </p:custDataLst>
          </p:nvPr>
        </p:nvSpPr>
        <p:spPr>
          <a:xfrm>
            <a:off x="1155701" y="3768654"/>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a:solidFill>
                  <a:schemeClr val="lt1"/>
                </a:solidFill>
                <a:latin typeface="微软雅黑" panose="020B0503020204020204" pitchFamily="34" charset="-122"/>
                <a:ea typeface="微软雅黑" panose="020B0503020204020204" pitchFamily="34" charset="-122"/>
              </a:rPr>
              <a:t>未</a:t>
            </a:r>
            <a:r>
              <a:rPr lang="zh-CN" altLang="en-US" sz="1985" b="1" noProof="1" smtClean="0">
                <a:solidFill>
                  <a:schemeClr val="lt1"/>
                </a:solidFill>
                <a:latin typeface="微软雅黑" panose="020B0503020204020204" pitchFamily="34" charset="-122"/>
                <a:ea typeface="微软雅黑" panose="020B0503020204020204" pitchFamily="34" charset="-122"/>
              </a:rPr>
              <a:t>有结论</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前后不一</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4"/>
            </p:custDataLst>
          </p:nvPr>
        </p:nvSpPr>
        <p:spPr>
          <a:xfrm>
            <a:off x="1055688" y="4314025"/>
            <a:ext cx="8129588" cy="1200329"/>
          </a:xfrm>
          <a:prstGeom prst="rect">
            <a:avLst/>
          </a:prstGeom>
          <a:noFill/>
          <a:ln w="9525">
            <a:noFill/>
          </a:ln>
        </p:spPr>
        <p:txBody>
          <a:bodyPr>
            <a:spAutoFit/>
          </a:bodyPr>
          <a:lstStyle/>
          <a:p>
            <a:pPr>
              <a:lnSpc>
                <a:spcPct val="200000"/>
              </a:lnSpc>
            </a:pPr>
            <a:r>
              <a:rPr lang="zh-CN" altLang="en-US" sz="18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某单位提交名册表中某老师不在注册名单，但后来发现该老师符合首次注册，在初审结果公示期间也未反馈，最终该老师未能取得注册合格结论。</a:t>
            </a:r>
            <a:endPar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15"/>
            </p:custDataLst>
          </p:nvPr>
        </p:nvSpPr>
        <p:spPr>
          <a:xfrm>
            <a:off x="6559361"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Tree>
    <p:custDataLst>
      <p:tags r:id="rId16"/>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
                                          </p:val>
                                        </p:tav>
                                        <p:tav tm="100000">
                                          <p:val>
                                            <p:strVal val="#ppt_x"/>
                                          </p:val>
                                        </p:tav>
                                      </p:tavLst>
                                    </p:anim>
                                    <p:anim calcmode="lin" valueType="num">
                                      <p:cBhvr>
                                        <p:cTn id="8" dur="1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3500"/>
                            </p:stCondLst>
                            <p:childTnLst>
                              <p:par>
                                <p:cTn id="29" presetID="21"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1000"/>
                                        <p:tgtEl>
                                          <p:spTgt spid="14"/>
                                        </p:tgtEl>
                                      </p:cBhvr>
                                    </p:animEffect>
                                  </p:childTnLst>
                                </p:cTn>
                              </p:par>
                            </p:childTnLst>
                          </p:cTn>
                        </p:par>
                        <p:par>
                          <p:cTn id="52" fill="hold">
                            <p:stCondLst>
                              <p:cond delay="250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7" grpId="0" bldLvl="0" animBg="1"/>
      <p:bldP spid="8" grpId="0" bldLvl="0" animBg="1"/>
      <p:bldP spid="9" grpId="0" bldLvl="0" animBg="1"/>
      <p:bldP spid="10" grpId="0" bldLvl="0" animBg="1"/>
      <p:bldP spid="11" grpId="0" bldLvl="0"/>
      <p:bldP spid="14" grpId="0" bldLvl="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1"/>
            </p:custDataLst>
          </p:nvPr>
        </p:nvGrpSpPr>
        <p:grpSpPr>
          <a:xfrm>
            <a:off x="3308612" y="6045200"/>
            <a:ext cx="6772013" cy="812800"/>
            <a:chOff x="4001597" y="5613400"/>
            <a:chExt cx="8190403" cy="1244600"/>
          </a:xfrm>
        </p:grpSpPr>
        <p:sp>
          <p:nvSpPr>
            <p:cNvPr id="21"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圆角 16"/>
          <p:cNvSpPr/>
          <p:nvPr>
            <p:custDataLst>
              <p:tags r:id="rId6"/>
            </p:custDataLst>
          </p:nvPr>
        </p:nvSpPr>
        <p:spPr>
          <a:xfrm>
            <a:off x="6238875" y="593725"/>
            <a:ext cx="2351088" cy="5670550"/>
          </a:xfrm>
          <a:prstGeom prst="roundRect">
            <a:avLst>
              <a:gd name="adj" fmla="val 0"/>
            </a:avLst>
          </a:pr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7"/>
            </p:custDataLst>
          </p:nvPr>
        </p:nvSpPr>
        <p:spPr>
          <a:xfrm>
            <a:off x="749300" y="1617665"/>
            <a:ext cx="8582025" cy="167481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8"/>
            </p:custDataLst>
          </p:nvPr>
        </p:nvSpPr>
        <p:spPr>
          <a:xfrm>
            <a:off x="1155701" y="1330327"/>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9"/>
            </p:custDataLst>
          </p:nvPr>
        </p:nvSpPr>
        <p:spPr>
          <a:xfrm>
            <a:off x="749300" y="3937002"/>
            <a:ext cx="8582025" cy="155892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custDataLst>
              <p:tags r:id="rId10"/>
            </p:custDataLst>
          </p:nvPr>
        </p:nvSpPr>
        <p:spPr>
          <a:xfrm>
            <a:off x="1155701" y="3649665"/>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11"/>
            </p:custDataLst>
          </p:nvPr>
        </p:nvSpPr>
        <p:spPr>
          <a:xfrm>
            <a:off x="1055688" y="1841500"/>
            <a:ext cx="8275638" cy="923330"/>
          </a:xfrm>
          <a:prstGeom prst="rect">
            <a:avLst/>
          </a:prstGeom>
          <a:noFill/>
          <a:ln w="9525">
            <a:noFill/>
          </a:ln>
        </p:spPr>
        <p:txBody>
          <a:bodyPr>
            <a:spAutoFit/>
          </a:bodyPr>
          <a:lstStyle/>
          <a:p>
            <a:pPr>
              <a:lnSpc>
                <a:spcPct val="150000"/>
              </a:lnSpc>
            </a:pP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某单位提交了本单位注册人员名册表，但未有教师完成网上报名，结论无人注册合格。</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2"/>
            </p:custDataLst>
          </p:nvPr>
        </p:nvSpPr>
        <p:spPr>
          <a:xfrm>
            <a:off x="1106067" y="1427582"/>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a:solidFill>
                  <a:schemeClr val="lt1"/>
                </a:solidFill>
                <a:latin typeface="微软雅黑" panose="020B0503020204020204" pitchFamily="34" charset="-122"/>
                <a:ea typeface="微软雅黑" panose="020B0503020204020204" pitchFamily="34" charset="-122"/>
              </a:rPr>
              <a:t>未有</a:t>
            </a:r>
            <a:r>
              <a:rPr lang="zh-CN" altLang="en-US" sz="1985" b="1" noProof="1" smtClean="0">
                <a:solidFill>
                  <a:schemeClr val="lt1"/>
                </a:solidFill>
                <a:latin typeface="微软雅黑" panose="020B0503020204020204" pitchFamily="34" charset="-122"/>
                <a:ea typeface="微软雅黑" panose="020B0503020204020204" pitchFamily="34" charset="-122"/>
              </a:rPr>
              <a:t>结论</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未做网报</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3" name="文本框 12"/>
          <p:cNvSpPr txBox="1"/>
          <p:nvPr>
            <p:custDataLst>
              <p:tags r:id="rId13"/>
            </p:custDataLst>
          </p:nvPr>
        </p:nvSpPr>
        <p:spPr>
          <a:xfrm>
            <a:off x="1155701" y="3768654"/>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smtClean="0">
                <a:solidFill>
                  <a:schemeClr val="lt1"/>
                </a:solidFill>
                <a:latin typeface="微软雅黑" panose="020B0503020204020204" pitchFamily="34" charset="-122"/>
                <a:ea typeface="微软雅黑" panose="020B0503020204020204" pitchFamily="34" charset="-122"/>
              </a:rPr>
              <a:t>无法确认</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单位错误</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4"/>
            </p:custDataLst>
          </p:nvPr>
        </p:nvSpPr>
        <p:spPr>
          <a:xfrm>
            <a:off x="1055688" y="4314025"/>
            <a:ext cx="8129588" cy="1200329"/>
          </a:xfrm>
          <a:prstGeom prst="rect">
            <a:avLst/>
          </a:prstGeom>
          <a:noFill/>
          <a:ln w="9525">
            <a:noFill/>
          </a:ln>
        </p:spPr>
        <p:txBody>
          <a:bodyPr>
            <a:spAutoFit/>
          </a:bodyPr>
          <a:lstStyle/>
          <a:p>
            <a:pPr>
              <a:lnSpc>
                <a:spcPct val="200000"/>
              </a:lnSpc>
            </a:pPr>
            <a:r>
              <a:rPr lang="zh-CN" altLang="en-US" sz="18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某老师在网上报名时填写了错误得单位名称或选错确认点，系统确认时未能检索到该人员，即便完成了网上报名、学校确认名册上有该人，也无法进行确认。</a:t>
            </a:r>
            <a:endPar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15"/>
            </p:custDataLst>
          </p:nvPr>
        </p:nvSpPr>
        <p:spPr>
          <a:xfrm>
            <a:off x="6559361"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Tree>
    <p:custDataLst>
      <p:tags r:id="rId16"/>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
                                          </p:val>
                                        </p:tav>
                                        <p:tav tm="100000">
                                          <p:val>
                                            <p:strVal val="#ppt_x"/>
                                          </p:val>
                                        </p:tav>
                                      </p:tavLst>
                                    </p:anim>
                                    <p:anim calcmode="lin" valueType="num">
                                      <p:cBhvr>
                                        <p:cTn id="8" dur="1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3500"/>
                            </p:stCondLst>
                            <p:childTnLst>
                              <p:par>
                                <p:cTn id="29" presetID="21"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1000"/>
                                        <p:tgtEl>
                                          <p:spTgt spid="14"/>
                                        </p:tgtEl>
                                      </p:cBhvr>
                                    </p:animEffect>
                                  </p:childTnLst>
                                </p:cTn>
                              </p:par>
                            </p:childTnLst>
                          </p:cTn>
                        </p:par>
                        <p:par>
                          <p:cTn id="52" fill="hold">
                            <p:stCondLst>
                              <p:cond delay="250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7" grpId="0" bldLvl="0" animBg="1"/>
      <p:bldP spid="8" grpId="0" bldLvl="0" animBg="1"/>
      <p:bldP spid="9" grpId="0" bldLvl="0" animBg="1"/>
      <p:bldP spid="10" grpId="0" bldLvl="0" animBg="1"/>
      <p:bldP spid="11" grpId="0" bldLvl="0"/>
      <p:bldP spid="14"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1"/>
            </p:custDataLst>
          </p:nvPr>
        </p:nvGrpSpPr>
        <p:grpSpPr>
          <a:xfrm>
            <a:off x="3308612" y="6045200"/>
            <a:ext cx="6772013" cy="812800"/>
            <a:chOff x="4001597" y="5613400"/>
            <a:chExt cx="8190403" cy="1244600"/>
          </a:xfrm>
        </p:grpSpPr>
        <p:sp>
          <p:nvSpPr>
            <p:cNvPr id="21"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圆角 16"/>
          <p:cNvSpPr/>
          <p:nvPr>
            <p:custDataLst>
              <p:tags r:id="rId6"/>
            </p:custDataLst>
          </p:nvPr>
        </p:nvSpPr>
        <p:spPr>
          <a:xfrm>
            <a:off x="6238875" y="593725"/>
            <a:ext cx="2351088" cy="5670550"/>
          </a:xfrm>
          <a:prstGeom prst="roundRect">
            <a:avLst>
              <a:gd name="adj" fmla="val 0"/>
            </a:avLst>
          </a:pr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7"/>
            </p:custDataLst>
          </p:nvPr>
        </p:nvSpPr>
        <p:spPr>
          <a:xfrm>
            <a:off x="749300" y="1617665"/>
            <a:ext cx="8582025" cy="167481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8"/>
            </p:custDataLst>
          </p:nvPr>
        </p:nvSpPr>
        <p:spPr>
          <a:xfrm>
            <a:off x="1155701" y="1330327"/>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9"/>
            </p:custDataLst>
          </p:nvPr>
        </p:nvSpPr>
        <p:spPr>
          <a:xfrm>
            <a:off x="749300" y="3937002"/>
            <a:ext cx="8582025" cy="155892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custDataLst>
              <p:tags r:id="rId10"/>
            </p:custDataLst>
          </p:nvPr>
        </p:nvSpPr>
        <p:spPr>
          <a:xfrm>
            <a:off x="1155701" y="3649665"/>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11"/>
            </p:custDataLst>
          </p:nvPr>
        </p:nvSpPr>
        <p:spPr>
          <a:xfrm>
            <a:off x="1055688" y="1841500"/>
            <a:ext cx="8275638" cy="923330"/>
          </a:xfrm>
          <a:prstGeom prst="rect">
            <a:avLst/>
          </a:prstGeom>
          <a:noFill/>
          <a:ln w="9525">
            <a:noFill/>
          </a:ln>
        </p:spPr>
        <p:txBody>
          <a:bodyPr>
            <a:spAutoFit/>
          </a:bodyPr>
          <a:lstStyle/>
          <a:p>
            <a:pPr>
              <a:lnSpc>
                <a:spcPct val="150000"/>
              </a:lnSpc>
            </a:pP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某教师在网上报名时填写了错误得单位名称，虽然在系统通过了确认，但学校查看初审公示结果时误以为是外单位人员，也未为其办理盖章。</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2"/>
            </p:custDataLst>
          </p:nvPr>
        </p:nvSpPr>
        <p:spPr>
          <a:xfrm>
            <a:off x="1118705" y="1436545"/>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a:solidFill>
                  <a:schemeClr val="lt1"/>
                </a:solidFill>
                <a:latin typeface="微软雅黑" panose="020B0503020204020204" pitchFamily="34" charset="-122"/>
                <a:ea typeface="微软雅黑" panose="020B0503020204020204" pitchFamily="34" charset="-122"/>
              </a:rPr>
              <a:t>无法</a:t>
            </a:r>
            <a:r>
              <a:rPr lang="zh-CN" altLang="en-US" sz="1985" b="1" noProof="1" smtClean="0">
                <a:solidFill>
                  <a:schemeClr val="lt1"/>
                </a:solidFill>
                <a:latin typeface="微软雅黑" panose="020B0503020204020204" pitchFamily="34" charset="-122"/>
                <a:ea typeface="微软雅黑" panose="020B0503020204020204" pitchFamily="34" charset="-122"/>
              </a:rPr>
              <a:t>盖章</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单位错误</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3" name="文本框 12"/>
          <p:cNvSpPr txBox="1"/>
          <p:nvPr>
            <p:custDataLst>
              <p:tags r:id="rId13"/>
            </p:custDataLst>
          </p:nvPr>
        </p:nvSpPr>
        <p:spPr>
          <a:xfrm>
            <a:off x="1155701" y="3768654"/>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smtClean="0">
                <a:solidFill>
                  <a:schemeClr val="lt1"/>
                </a:solidFill>
                <a:latin typeface="微软雅黑" panose="020B0503020204020204" pitchFamily="34" charset="-122"/>
                <a:ea typeface="微软雅黑" panose="020B0503020204020204" pitchFamily="34" charset="-122"/>
              </a:rPr>
              <a:t>无法盖章</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单位错误</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4"/>
            </p:custDataLst>
          </p:nvPr>
        </p:nvSpPr>
        <p:spPr>
          <a:xfrm>
            <a:off x="1055688" y="4314025"/>
            <a:ext cx="8129588" cy="1200329"/>
          </a:xfrm>
          <a:prstGeom prst="rect">
            <a:avLst/>
          </a:prstGeom>
          <a:noFill/>
          <a:ln w="9525">
            <a:noFill/>
          </a:ln>
        </p:spPr>
        <p:txBody>
          <a:bodyPr>
            <a:spAutoFit/>
          </a:bodyPr>
          <a:lstStyle/>
          <a:p>
            <a:pPr>
              <a:lnSpc>
                <a:spcPct val="200000"/>
              </a:lnSpc>
            </a:pPr>
            <a:r>
              <a:rPr lang="zh-CN" altLang="en-US" sz="18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某教师在网上报名时选择了错误的注册机构（区教育局），虽然在系统上通过确认，但非注册机构的教师，也未在本应注册的地方完成注册，无法办理盖章。</a:t>
            </a:r>
            <a:endParaRPr lang="zh-CN" altLang="en-US" sz="18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15"/>
            </p:custDataLst>
          </p:nvPr>
        </p:nvSpPr>
        <p:spPr>
          <a:xfrm>
            <a:off x="6559361"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Tree>
    <p:custDataLst>
      <p:tags r:id="rId16"/>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
                                          </p:val>
                                        </p:tav>
                                        <p:tav tm="100000">
                                          <p:val>
                                            <p:strVal val="#ppt_x"/>
                                          </p:val>
                                        </p:tav>
                                      </p:tavLst>
                                    </p:anim>
                                    <p:anim calcmode="lin" valueType="num">
                                      <p:cBhvr>
                                        <p:cTn id="8" dur="1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3500"/>
                            </p:stCondLst>
                            <p:childTnLst>
                              <p:par>
                                <p:cTn id="29" presetID="21"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1000"/>
                                        <p:tgtEl>
                                          <p:spTgt spid="14"/>
                                        </p:tgtEl>
                                      </p:cBhvr>
                                    </p:animEffect>
                                  </p:childTnLst>
                                </p:cTn>
                              </p:par>
                            </p:childTnLst>
                          </p:cTn>
                        </p:par>
                        <p:par>
                          <p:cTn id="52" fill="hold">
                            <p:stCondLst>
                              <p:cond delay="250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7" grpId="0" bldLvl="0" animBg="1"/>
      <p:bldP spid="8" grpId="0" bldLvl="0" animBg="1"/>
      <p:bldP spid="9" grpId="0" bldLvl="0" animBg="1"/>
      <p:bldP spid="10" grpId="0" bldLvl="0" animBg="1"/>
      <p:bldP spid="11" grpId="0" bldLvl="0"/>
      <p:bldP spid="14"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latin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rgbClr val="FFFFFF"/>
                </a:solidFill>
                <a:latin typeface="微软雅黑" panose="020B0503020204020204" pitchFamily="34" charset="-122"/>
              </a:endParaRPr>
            </a:p>
          </p:txBody>
        </p:sp>
      </p:grpSp>
      <p:graphicFrame>
        <p:nvGraphicFramePr>
          <p:cNvPr id="4" name="图示 3"/>
          <p:cNvGraphicFramePr/>
          <p:nvPr/>
        </p:nvGraphicFramePr>
        <p:xfrm>
          <a:off x="217841" y="1889320"/>
          <a:ext cx="9728086" cy="280765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矩形 2"/>
          <p:cNvSpPr>
            <a:spLocks noChangeArrowheads="1"/>
          </p:cNvSpPr>
          <p:nvPr/>
        </p:nvSpPr>
        <p:spPr bwMode="auto">
          <a:xfrm>
            <a:off x="2176464" y="1225550"/>
            <a:ext cx="5813425" cy="641350"/>
          </a:xfrm>
          <a:prstGeom prst="rect">
            <a:avLst/>
          </a:prstGeom>
          <a:noFill/>
          <a:ln>
            <a:noFill/>
          </a:ln>
        </p:spPr>
        <p:txBody>
          <a:bodyPr>
            <a:spAutoFit/>
          </a:bodyPr>
          <a:lstStyle/>
          <a:p>
            <a:pPr algn="ctr">
              <a:buFont typeface="Arial" panose="020B0604020202020204" pitchFamily="34" charset="0"/>
              <a:buNone/>
            </a:pPr>
            <a:r>
              <a:rPr lang="zh-CN" altLang="en-US" sz="4465" b="1" noProof="1">
                <a:solidFill>
                  <a:srgbClr val="000000"/>
                </a:solidFill>
                <a:latin typeface="微软雅黑" panose="020B0503020204020204" pitchFamily="34" charset="-122"/>
                <a:ea typeface="微软雅黑" panose="020B0503020204020204" pitchFamily="34" charset="-122"/>
              </a:rPr>
              <a:t>定期注册流程图</a:t>
            </a:r>
            <a:endParaRPr lang="zh-CN" altLang="en-US" sz="4465" b="1" noProof="1">
              <a:solidFill>
                <a:srgbClr val="000000"/>
              </a:solidFill>
              <a:latin typeface="微软雅黑" panose="020B0503020204020204" pitchFamily="34" charset="-122"/>
              <a:ea typeface="微软雅黑" panose="020B0503020204020204" pitchFamily="34" charset="-122"/>
            </a:endParaRPr>
          </a:p>
        </p:txBody>
      </p:sp>
      <p:graphicFrame>
        <p:nvGraphicFramePr>
          <p:cNvPr id="6" name="图示 5"/>
          <p:cNvGraphicFramePr/>
          <p:nvPr/>
        </p:nvGraphicFramePr>
        <p:xfrm>
          <a:off x="6426505" y="3993690"/>
          <a:ext cx="3037118" cy="2050242"/>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custDataLst>
      <p:tags r:id="rId14"/>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1"/>
            </p:custDataLst>
          </p:nvPr>
        </p:nvGrpSpPr>
        <p:grpSpPr>
          <a:xfrm>
            <a:off x="3308612" y="6045200"/>
            <a:ext cx="6772013" cy="812800"/>
            <a:chOff x="4001597" y="5613400"/>
            <a:chExt cx="8190403" cy="1244600"/>
          </a:xfrm>
        </p:grpSpPr>
        <p:sp>
          <p:nvSpPr>
            <p:cNvPr id="21"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圆角 16"/>
          <p:cNvSpPr/>
          <p:nvPr>
            <p:custDataLst>
              <p:tags r:id="rId6"/>
            </p:custDataLst>
          </p:nvPr>
        </p:nvSpPr>
        <p:spPr>
          <a:xfrm>
            <a:off x="6238875" y="593725"/>
            <a:ext cx="2351088" cy="5670550"/>
          </a:xfrm>
          <a:prstGeom prst="roundRect">
            <a:avLst>
              <a:gd name="adj" fmla="val 0"/>
            </a:avLst>
          </a:pr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7"/>
            </p:custDataLst>
          </p:nvPr>
        </p:nvSpPr>
        <p:spPr>
          <a:xfrm>
            <a:off x="749300" y="1617665"/>
            <a:ext cx="8582025" cy="167481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8"/>
            </p:custDataLst>
          </p:nvPr>
        </p:nvSpPr>
        <p:spPr>
          <a:xfrm>
            <a:off x="1155701" y="1330327"/>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9"/>
            </p:custDataLst>
          </p:nvPr>
        </p:nvSpPr>
        <p:spPr>
          <a:xfrm>
            <a:off x="749300" y="3937002"/>
            <a:ext cx="8582025" cy="155892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custDataLst>
              <p:tags r:id="rId10"/>
            </p:custDataLst>
          </p:nvPr>
        </p:nvSpPr>
        <p:spPr>
          <a:xfrm>
            <a:off x="1155701" y="3649665"/>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11"/>
            </p:custDataLst>
          </p:nvPr>
        </p:nvSpPr>
        <p:spPr>
          <a:xfrm>
            <a:off x="1055688" y="1841500"/>
            <a:ext cx="8275638" cy="923330"/>
          </a:xfrm>
          <a:prstGeom prst="rect">
            <a:avLst/>
          </a:prstGeom>
          <a:noFill/>
          <a:ln w="9525">
            <a:noFill/>
          </a:ln>
        </p:spPr>
        <p:txBody>
          <a:bodyPr>
            <a:spAutoFit/>
          </a:bodyPr>
          <a:lstStyle/>
          <a:p>
            <a:pPr>
              <a:lnSpc>
                <a:spcPct val="150000"/>
              </a:lnSpc>
            </a:pP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某单位在确认阶段未查看、审核教师资格证书，待盖章归档时发现申报注册的证书遗失，教师提供了其他证书来盖章，不予盖章。</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2"/>
            </p:custDataLst>
          </p:nvPr>
        </p:nvSpPr>
        <p:spPr>
          <a:xfrm>
            <a:off x="1118705" y="1436545"/>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a:solidFill>
                  <a:schemeClr val="lt1"/>
                </a:solidFill>
                <a:latin typeface="微软雅黑" panose="020B0503020204020204" pitchFamily="34" charset="-122"/>
                <a:ea typeface="微软雅黑" panose="020B0503020204020204" pitchFamily="34" charset="-122"/>
              </a:rPr>
              <a:t>无法</a:t>
            </a:r>
            <a:r>
              <a:rPr lang="zh-CN" altLang="en-US" sz="1985" b="1" noProof="1" smtClean="0">
                <a:solidFill>
                  <a:schemeClr val="lt1"/>
                </a:solidFill>
                <a:latin typeface="微软雅黑" panose="020B0503020204020204" pitchFamily="34" charset="-122"/>
                <a:ea typeface="微软雅黑" panose="020B0503020204020204" pitchFamily="34" charset="-122"/>
              </a:rPr>
              <a:t>盖章</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a:solidFill>
                  <a:schemeClr val="lt1"/>
                </a:solidFill>
                <a:latin typeface="微软雅黑" panose="020B0503020204020204" pitchFamily="34" charset="-122"/>
                <a:ea typeface="微软雅黑" panose="020B0503020204020204" pitchFamily="34" charset="-122"/>
              </a:rPr>
              <a:t>证书</a:t>
            </a:r>
            <a:r>
              <a:rPr lang="zh-CN" altLang="en-US" sz="1985" b="1" noProof="1" smtClean="0">
                <a:solidFill>
                  <a:schemeClr val="lt1"/>
                </a:solidFill>
                <a:latin typeface="微软雅黑" panose="020B0503020204020204" pitchFamily="34" charset="-122"/>
                <a:ea typeface="微软雅黑" panose="020B0503020204020204" pitchFamily="34" charset="-122"/>
              </a:rPr>
              <a:t>不一</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3" name="文本框 12"/>
          <p:cNvSpPr txBox="1"/>
          <p:nvPr>
            <p:custDataLst>
              <p:tags r:id="rId13"/>
            </p:custDataLst>
          </p:nvPr>
        </p:nvSpPr>
        <p:spPr>
          <a:xfrm>
            <a:off x="1155701" y="3768654"/>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smtClean="0">
                <a:solidFill>
                  <a:schemeClr val="lt1"/>
                </a:solidFill>
                <a:latin typeface="微软雅黑" panose="020B0503020204020204" pitchFamily="34" charset="-122"/>
                <a:ea typeface="微软雅黑" panose="020B0503020204020204" pitchFamily="34" charset="-122"/>
              </a:rPr>
              <a:t>无法盖章</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记录不清</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4"/>
            </p:custDataLst>
          </p:nvPr>
        </p:nvSpPr>
        <p:spPr>
          <a:xfrm>
            <a:off x="1055688" y="4314025"/>
            <a:ext cx="8129588" cy="1077218"/>
          </a:xfrm>
          <a:prstGeom prst="rect">
            <a:avLst/>
          </a:prstGeom>
          <a:noFill/>
          <a:ln w="9525">
            <a:noFill/>
          </a:ln>
        </p:spPr>
        <p:txBody>
          <a:bodyPr>
            <a:spAutoFit/>
          </a:bodyPr>
          <a:lstStyle/>
          <a:p>
            <a:pPr>
              <a:lnSpc>
                <a:spcPct val="200000"/>
              </a:lnSpc>
            </a:pPr>
            <a:r>
              <a:rPr lang="zh-CN" altLang="en-US" sz="1600" b="1" dirty="0" smtClean="0">
                <a:solidFill>
                  <a:schemeClr val="dk1"/>
                </a:solidFill>
                <a:latin typeface="微软雅黑" panose="020B0503020204020204" pitchFamily="34" charset="-122"/>
                <a:ea typeface="微软雅黑" panose="020B0503020204020204" pitchFamily="34" charset="-122"/>
                <a:cs typeface="微软雅黑" panose="020B0503020204020204" pitchFamily="34" charset="-122"/>
              </a:rPr>
              <a:t>某单位在盖章归档时未通知已离职教师，几年后教师要求原单位补回注册贴记录。但原单位的经办人也已离职，学校找不到公示记录和沟通记录，不知道是否应该给其补办。</a:t>
            </a:r>
            <a:endParaRPr lang="zh-CN" altLang="en-US" sz="1600" b="1" dirty="0">
              <a:solidFill>
                <a:schemeClr val="dk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15"/>
            </p:custDataLst>
          </p:nvPr>
        </p:nvSpPr>
        <p:spPr>
          <a:xfrm>
            <a:off x="6559361"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Tree>
    <p:custDataLst>
      <p:tags r:id="rId16"/>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
                                          </p:val>
                                        </p:tav>
                                        <p:tav tm="100000">
                                          <p:val>
                                            <p:strVal val="#ppt_x"/>
                                          </p:val>
                                        </p:tav>
                                      </p:tavLst>
                                    </p:anim>
                                    <p:anim calcmode="lin" valueType="num">
                                      <p:cBhvr>
                                        <p:cTn id="8" dur="1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3500"/>
                            </p:stCondLst>
                            <p:childTnLst>
                              <p:par>
                                <p:cTn id="29" presetID="21"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childTnLst>
                          </p:cTn>
                        </p:par>
                        <p:par>
                          <p:cTn id="37" fill="hold">
                            <p:stCondLst>
                              <p:cond delay="500"/>
                            </p:stCondLst>
                            <p:childTnLst>
                              <p:par>
                                <p:cTn id="38" presetID="47" presetClass="entr" presetSubtype="0"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1000"/>
                                        <p:tgtEl>
                                          <p:spTgt spid="10"/>
                                        </p:tgtEl>
                                      </p:cBhvr>
                                    </p:animEffect>
                                    <p:anim calcmode="lin" valueType="num">
                                      <p:cBhvr>
                                        <p:cTn id="41" dur="1000" fill="hold"/>
                                        <p:tgtEl>
                                          <p:spTgt spid="10"/>
                                        </p:tgtEl>
                                        <p:attrNameLst>
                                          <p:attrName>ppt_x</p:attrName>
                                        </p:attrNameLst>
                                      </p:cBhvr>
                                      <p:tavLst>
                                        <p:tav tm="0">
                                          <p:val>
                                            <p:strVal val="#ppt_x"/>
                                          </p:val>
                                        </p:tav>
                                        <p:tav tm="100000">
                                          <p:val>
                                            <p:strVal val="#ppt_x"/>
                                          </p:val>
                                        </p:tav>
                                      </p:tavLst>
                                    </p:anim>
                                    <p:anim calcmode="lin" valueType="num">
                                      <p:cBhvr>
                                        <p:cTn id="42" dur="1000" fill="hold"/>
                                        <p:tgtEl>
                                          <p:spTgt spid="10"/>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1000"/>
                                        <p:tgtEl>
                                          <p:spTgt spid="13"/>
                                        </p:tgtEl>
                                      </p:cBhvr>
                                    </p:animEffect>
                                    <p:anim calcmode="lin" valueType="num">
                                      <p:cBhvr>
                                        <p:cTn id="46" dur="1000" fill="hold"/>
                                        <p:tgtEl>
                                          <p:spTgt spid="13"/>
                                        </p:tgtEl>
                                        <p:attrNameLst>
                                          <p:attrName>ppt_x</p:attrName>
                                        </p:attrNameLst>
                                      </p:cBhvr>
                                      <p:tavLst>
                                        <p:tav tm="0">
                                          <p:val>
                                            <p:strVal val="#ppt_x"/>
                                          </p:val>
                                        </p:tav>
                                        <p:tav tm="100000">
                                          <p:val>
                                            <p:strVal val="#ppt_x"/>
                                          </p:val>
                                        </p:tav>
                                      </p:tavLst>
                                    </p:anim>
                                    <p:anim calcmode="lin" valueType="num">
                                      <p:cBhvr>
                                        <p:cTn id="47" dur="1000" fill="hold"/>
                                        <p:tgtEl>
                                          <p:spTgt spid="13"/>
                                        </p:tgtEl>
                                        <p:attrNameLst>
                                          <p:attrName>ppt_y</p:attrName>
                                        </p:attrNameLst>
                                      </p:cBhvr>
                                      <p:tavLst>
                                        <p:tav tm="0">
                                          <p:val>
                                            <p:strVal val="#ppt_y-.1"/>
                                          </p:val>
                                        </p:tav>
                                        <p:tav tm="100000">
                                          <p:val>
                                            <p:strVal val="#ppt_y"/>
                                          </p:val>
                                        </p:tav>
                                      </p:tavLst>
                                    </p:anim>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wipe(left)">
                                      <p:cBhvr>
                                        <p:cTn id="51" dur="1000"/>
                                        <p:tgtEl>
                                          <p:spTgt spid="14"/>
                                        </p:tgtEl>
                                      </p:cBhvr>
                                    </p:animEffect>
                                  </p:childTnLst>
                                </p:cTn>
                              </p:par>
                            </p:childTnLst>
                          </p:cTn>
                        </p:par>
                        <p:par>
                          <p:cTn id="52" fill="hold">
                            <p:stCondLst>
                              <p:cond delay="2500"/>
                            </p:stCondLst>
                            <p:childTnLst>
                              <p:par>
                                <p:cTn id="53" presetID="21" presetClass="entr" presetSubtype="1"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heel(1)">
                                      <p:cBhvr>
                                        <p:cTn id="55"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7" grpId="0" bldLvl="0" animBg="1"/>
      <p:bldP spid="8" grpId="0" bldLvl="0" animBg="1"/>
      <p:bldP spid="9" grpId="0" bldLvl="0" animBg="1"/>
      <p:bldP spid="10" grpId="0" bldLvl="0" animBg="1"/>
      <p:bldP spid="11" grpId="0" bldLvl="0"/>
      <p:bldP spid="14" grpId="0" bldLvl="0" animBg="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0" name="组合 19"/>
          <p:cNvGrpSpPr/>
          <p:nvPr userDrawn="1">
            <p:custDataLst>
              <p:tags r:id="rId1"/>
            </p:custDataLst>
          </p:nvPr>
        </p:nvGrpSpPr>
        <p:grpSpPr>
          <a:xfrm>
            <a:off x="3308612" y="6045200"/>
            <a:ext cx="6772013" cy="812800"/>
            <a:chOff x="4001597" y="5613400"/>
            <a:chExt cx="8190403" cy="1244600"/>
          </a:xfrm>
        </p:grpSpPr>
        <p:sp>
          <p:nvSpPr>
            <p:cNvPr id="21"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2" name="等腰三角形 21"/>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7" name="矩形: 圆角 16"/>
          <p:cNvSpPr/>
          <p:nvPr>
            <p:custDataLst>
              <p:tags r:id="rId6"/>
            </p:custDataLst>
          </p:nvPr>
        </p:nvSpPr>
        <p:spPr>
          <a:xfrm>
            <a:off x="6238875" y="593725"/>
            <a:ext cx="2351088" cy="5670550"/>
          </a:xfrm>
          <a:prstGeom prst="roundRect">
            <a:avLst>
              <a:gd name="adj" fmla="val 0"/>
            </a:avLst>
          </a:pr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7"/>
            </p:custDataLst>
          </p:nvPr>
        </p:nvSpPr>
        <p:spPr>
          <a:xfrm>
            <a:off x="930275" y="1617665"/>
            <a:ext cx="8580438" cy="2099361"/>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8"/>
            </p:custDataLst>
          </p:nvPr>
        </p:nvSpPr>
        <p:spPr>
          <a:xfrm>
            <a:off x="1155701" y="1330327"/>
            <a:ext cx="2300480"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9"/>
            </p:custDataLst>
          </p:nvPr>
        </p:nvSpPr>
        <p:spPr>
          <a:xfrm>
            <a:off x="1055689" y="1841500"/>
            <a:ext cx="8455025" cy="1338828"/>
          </a:xfrm>
          <a:prstGeom prst="rect">
            <a:avLst/>
          </a:prstGeom>
          <a:noFill/>
          <a:ln w="9525">
            <a:noFill/>
          </a:ln>
        </p:spPr>
        <p:txBody>
          <a:bodyPr wrap="square">
            <a:spAutoFit/>
          </a:bodyPr>
          <a:lstStyle/>
          <a:p>
            <a:pPr>
              <a:lnSpc>
                <a:spcPct val="150000"/>
              </a:lnSpc>
            </a:pP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某单位在确认阶段未向教师收</a:t>
            </a:r>
            <a:r>
              <a:rPr lang="en-US" altLang="zh-CN" sz="1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申请表</a:t>
            </a:r>
            <a:r>
              <a:rPr lang="en-US" altLang="zh-CN" sz="1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，几年后教师进入其单位，现单位要求补充表格。而原单位和教师个人在当年注册期间都没有保存</a:t>
            </a:r>
            <a:r>
              <a:rPr lang="en-US" altLang="zh-CN" sz="1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申请表</a:t>
            </a:r>
            <a:r>
              <a:rPr lang="en-US" altLang="zh-CN" sz="1800" b="1" dirty="0" smtClean="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800" b="1" dirty="0" smtClean="0">
                <a:latin typeface="微软雅黑" panose="020B0503020204020204" pitchFamily="34" charset="-122"/>
                <a:ea typeface="微软雅黑" panose="020B0503020204020204" pitchFamily="34" charset="-122"/>
                <a:cs typeface="微软雅黑" panose="020B0503020204020204" pitchFamily="34" charset="-122"/>
              </a:rPr>
              <a:t>的电子版和纸质版。</a:t>
            </a:r>
            <a:endParaRPr lang="zh-CN" altLang="en-US" sz="18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0"/>
            </p:custDataLst>
          </p:nvPr>
        </p:nvSpPr>
        <p:spPr>
          <a:xfrm>
            <a:off x="1118705" y="1436545"/>
            <a:ext cx="233429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1985" b="1" noProof="1" smtClean="0">
                <a:solidFill>
                  <a:schemeClr val="lt1"/>
                </a:solidFill>
                <a:latin typeface="微软雅黑" panose="020B0503020204020204" pitchFamily="34" charset="-122"/>
                <a:ea typeface="微软雅黑" panose="020B0503020204020204" pitchFamily="34" charset="-122"/>
              </a:rPr>
              <a:t>无法</a:t>
            </a:r>
            <a:r>
              <a:rPr lang="zh-CN" altLang="en-US" sz="1985" b="1" noProof="1">
                <a:solidFill>
                  <a:schemeClr val="lt1"/>
                </a:solidFill>
                <a:latin typeface="微软雅黑" panose="020B0503020204020204" pitchFamily="34" charset="-122"/>
                <a:ea typeface="微软雅黑" panose="020B0503020204020204" pitchFamily="34" charset="-122"/>
              </a:rPr>
              <a:t>补办</a:t>
            </a:r>
            <a:r>
              <a:rPr lang="en-US" altLang="zh-CN" sz="1985" b="1" noProof="1" smtClean="0">
                <a:solidFill>
                  <a:schemeClr val="lt1"/>
                </a:solidFill>
                <a:latin typeface="微软雅黑" panose="020B0503020204020204" pitchFamily="34" charset="-122"/>
                <a:ea typeface="微软雅黑" panose="020B0503020204020204" pitchFamily="34" charset="-122"/>
              </a:rPr>
              <a:t>-</a:t>
            </a:r>
            <a:r>
              <a:rPr lang="zh-CN" altLang="en-US" sz="1985" b="1" noProof="1" smtClean="0">
                <a:solidFill>
                  <a:schemeClr val="lt1"/>
                </a:solidFill>
                <a:latin typeface="微软雅黑" panose="020B0503020204020204" pitchFamily="34" charset="-122"/>
                <a:ea typeface="微软雅黑" panose="020B0503020204020204" pitchFamily="34" charset="-122"/>
              </a:rPr>
              <a:t>未存记录</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8" name="文本框 17"/>
          <p:cNvSpPr txBox="1"/>
          <p:nvPr>
            <p:custDataLst>
              <p:tags r:id="rId11"/>
            </p:custDataLst>
          </p:nvPr>
        </p:nvSpPr>
        <p:spPr>
          <a:xfrm>
            <a:off x="6559361"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
        <p:nvSpPr>
          <p:cNvPr id="13" name="矩形 12"/>
          <p:cNvSpPr/>
          <p:nvPr>
            <p:custDataLst>
              <p:tags r:id="rId12"/>
            </p:custDataLst>
          </p:nvPr>
        </p:nvSpPr>
        <p:spPr>
          <a:xfrm>
            <a:off x="901939" y="3945841"/>
            <a:ext cx="8580438" cy="2099361"/>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r>
              <a:rPr lang="zh-CN" altLang="en-US" sz="2400" b="1" dirty="0" smtClean="0">
                <a:solidFill>
                  <a:schemeClr val="tx1"/>
                </a:solidFill>
              </a:rPr>
              <a:t>        </a:t>
            </a:r>
            <a:r>
              <a:rPr lang="zh-CN" altLang="en-US" sz="2400" b="1" dirty="0" smtClean="0">
                <a:solidFill>
                  <a:srgbClr val="FF0000"/>
                </a:solidFill>
              </a:rPr>
              <a:t>注意</a:t>
            </a:r>
            <a:r>
              <a:rPr lang="zh-CN" altLang="en-US" sz="2400" b="1" dirty="0" smtClean="0">
                <a:solidFill>
                  <a:schemeClr val="tx1"/>
                </a:solidFill>
              </a:rPr>
              <a:t>：申请人</a:t>
            </a:r>
            <a:r>
              <a:rPr lang="zh-CN" altLang="en-US" sz="2400" b="1" dirty="0">
                <a:solidFill>
                  <a:schemeClr val="tx1"/>
                </a:solidFill>
              </a:rPr>
              <a:t>须按规定时间、地点和要求进行网上报名和现场审核等，因错过报名时间、选错注册机构或现场确认点、报名信息有误或提交材料不全等原因未在规定时间内完成网上报名和现场确认工作的，注册机构将不再受理，责任由申请人本人</a:t>
            </a:r>
            <a:r>
              <a:rPr lang="zh-CN" altLang="en-US" sz="2400" b="1" dirty="0" smtClean="0">
                <a:solidFill>
                  <a:schemeClr val="tx1"/>
                </a:solidFill>
              </a:rPr>
              <a:t>承担。请学校经办老师做好材料审核、和时间节点的提醒工作。</a:t>
            </a:r>
            <a:endParaRPr lang="zh-CN" altLang="zh-CN" sz="2400" b="1" dirty="0">
              <a:solidFill>
                <a:schemeClr val="tx1"/>
              </a:solidFill>
            </a:endParaRPr>
          </a:p>
        </p:txBody>
      </p:sp>
    </p:spTree>
    <p:custDataLst>
      <p:tags r:id="rId13"/>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1000" fill="hold"/>
                                        <p:tgtEl>
                                          <p:spTgt spid="17"/>
                                        </p:tgtEl>
                                        <p:attrNameLst>
                                          <p:attrName>ppt_x</p:attrName>
                                        </p:attrNameLst>
                                      </p:cBhvr>
                                      <p:tavLst>
                                        <p:tav tm="0">
                                          <p:val>
                                            <p:strVal val="#ppt_x"/>
                                          </p:val>
                                        </p:tav>
                                        <p:tav tm="100000">
                                          <p:val>
                                            <p:strVal val="#ppt_x"/>
                                          </p:val>
                                        </p:tav>
                                      </p:tavLst>
                                    </p:anim>
                                    <p:anim calcmode="lin" valueType="num">
                                      <p:cBhvr>
                                        <p:cTn id="8" dur="1000" fill="hold"/>
                                        <p:tgtEl>
                                          <p:spTgt spid="17"/>
                                        </p:tgtEl>
                                        <p:attrNameLst>
                                          <p:attrName>ppt_y</p:attrName>
                                        </p:attrNameLst>
                                      </p:cBhvr>
                                      <p:tavLst>
                                        <p:tav tm="0">
                                          <p:val>
                                            <p:strVal val="0-#ppt_h/2"/>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par>
                          <p:cTn id="13" fill="hold">
                            <p:stCondLst>
                              <p:cond delay="1500"/>
                            </p:stCondLst>
                            <p:childTnLst>
                              <p:par>
                                <p:cTn id="14" presetID="47" presetClass="entr" presetSubtype="0" fill="hold" grpId="0" nodeType="after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1000"/>
                                        <p:tgtEl>
                                          <p:spTgt spid="8"/>
                                        </p:tgtEl>
                                      </p:cBhvr>
                                    </p:animEffect>
                                    <p:anim calcmode="lin" valueType="num">
                                      <p:cBhvr>
                                        <p:cTn id="17" dur="1000" fill="hold"/>
                                        <p:tgtEl>
                                          <p:spTgt spid="8"/>
                                        </p:tgtEl>
                                        <p:attrNameLst>
                                          <p:attrName>ppt_x</p:attrName>
                                        </p:attrNameLst>
                                      </p:cBhvr>
                                      <p:tavLst>
                                        <p:tav tm="0">
                                          <p:val>
                                            <p:strVal val="#ppt_x"/>
                                          </p:val>
                                        </p:tav>
                                        <p:tav tm="100000">
                                          <p:val>
                                            <p:strVal val="#ppt_x"/>
                                          </p:val>
                                        </p:tav>
                                      </p:tavLst>
                                    </p:anim>
                                    <p:anim calcmode="lin" valueType="num">
                                      <p:cBhvr>
                                        <p:cTn id="18" dur="1000" fill="hold"/>
                                        <p:tgtEl>
                                          <p:spTgt spid="8"/>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000"/>
                                        <p:tgtEl>
                                          <p:spTgt spid="11"/>
                                        </p:tgtEl>
                                      </p:cBhvr>
                                    </p:animEffect>
                                  </p:childTnLst>
                                </p:cTn>
                              </p:par>
                            </p:childTnLst>
                          </p:cTn>
                        </p:par>
                        <p:par>
                          <p:cTn id="28" fill="hold">
                            <p:stCondLst>
                              <p:cond delay="3500"/>
                            </p:stCondLst>
                            <p:childTnLst>
                              <p:par>
                                <p:cTn id="29" presetID="21" presetClass="entr" presetSubtype="1"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heel(1)">
                                      <p:cBhvr>
                                        <p:cTn id="31" dur="2000"/>
                                        <p:tgtEl>
                                          <p:spTgt spid="15"/>
                                        </p:tgtEl>
                                      </p:cBhvr>
                                    </p:animEffect>
                                  </p:childTnLst>
                                </p:cTn>
                              </p:par>
                            </p:childTnLst>
                          </p:cTn>
                        </p:par>
                        <p:par>
                          <p:cTn id="32" fill="hold">
                            <p:stCondLst>
                              <p:cond delay="5500"/>
                            </p:stCondLst>
                            <p:childTnLst>
                              <p:par>
                                <p:cTn id="33" presetID="21" presetClass="entr" presetSubtype="1"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heel(1)">
                                      <p:cBhvr>
                                        <p:cTn id="35" dur="2000"/>
                                        <p:tgtEl>
                                          <p:spTgt spid="16"/>
                                        </p:tgtEl>
                                      </p:cBhvr>
                                    </p:animEffect>
                                  </p:childTnLst>
                                </p:cTn>
                              </p:par>
                            </p:childTnLst>
                          </p:cTn>
                        </p:par>
                        <p:par>
                          <p:cTn id="36" fill="hold">
                            <p:stCondLst>
                              <p:cond delay="75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nodeType="clickEffect">
                                  <p:stCondLst>
                                    <p:cond delay="0"/>
                                  </p:stCondLst>
                                  <p:childTnLst>
                                    <p:set>
                                      <p:cBhvr>
                                        <p:cTn id="43" dur="1" fill="hold">
                                          <p:stCondLst>
                                            <p:cond delay="0"/>
                                          </p:stCondLst>
                                        </p:cTn>
                                        <p:tgtEl>
                                          <p:spTgt spid="13">
                                            <p:txEl>
                                              <p:pRg st="0" end="0"/>
                                            </p:txEl>
                                          </p:spTgt>
                                        </p:tgtEl>
                                        <p:attrNameLst>
                                          <p:attrName>style.visibility</p:attrName>
                                        </p:attrNameLst>
                                      </p:cBhvr>
                                      <p:to>
                                        <p:strVal val="visible"/>
                                      </p:to>
                                    </p:set>
                                    <p:anim calcmode="lin" valueType="num">
                                      <p:cBhvr additive="base">
                                        <p:cTn id="44"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7" grpId="0" bldLvl="0" animBg="1"/>
      <p:bldP spid="8" grpId="0" bldLvl="0" animBg="1"/>
      <p:bldP spid="11" grpId="0" bldLvl="0"/>
      <p:bldP spid="13" grpId="0" bldLvl="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3873" y="481504"/>
            <a:ext cx="8972879" cy="643305"/>
          </a:xfrm>
          <a:solidFill>
            <a:schemeClr val="accent2"/>
          </a:solidFill>
        </p:spPr>
        <p:txBody>
          <a:bodyPr/>
          <a:lstStyle/>
          <a:p>
            <a:r>
              <a:rPr lang="zh-CN" altLang="en-US" sz="2800" dirty="0" smtClean="0"/>
              <a:t>案例解析</a:t>
            </a:r>
            <a:endParaRPr lang="zh-CN" altLang="en-US" sz="2800" dirty="0"/>
          </a:p>
        </p:txBody>
      </p:sp>
      <p:sp>
        <p:nvSpPr>
          <p:cNvPr id="3" name="内容占位符 2"/>
          <p:cNvSpPr>
            <a:spLocks noGrp="1"/>
          </p:cNvSpPr>
          <p:nvPr>
            <p:ph idx="1"/>
          </p:nvPr>
        </p:nvSpPr>
        <p: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txBody>
          <a:bodyPr/>
          <a:lstStyle/>
          <a:p>
            <a:r>
              <a:rPr lang="en-US" altLang="zh-CN" dirty="0" smtClean="0"/>
              <a:t>1</a:t>
            </a:r>
            <a:r>
              <a:rPr lang="zh-CN" altLang="en-US" dirty="0" smtClean="0"/>
              <a:t>、教师</a:t>
            </a:r>
            <a:r>
              <a:rPr lang="en-US" altLang="zh-CN" dirty="0" smtClean="0"/>
              <a:t>A</a:t>
            </a:r>
            <a:r>
              <a:rPr lang="zh-CN" altLang="en-US" dirty="0" smtClean="0"/>
              <a:t>持小学和高中教师资格，第一次注册是在某高中，第二次注册是在某小学任教。</a:t>
            </a:r>
            <a:endParaRPr lang="en-US" altLang="zh-CN" dirty="0"/>
          </a:p>
          <a:p>
            <a:r>
              <a:rPr lang="zh-CN" altLang="en-US" dirty="0" smtClean="0"/>
              <a:t>根据教师资格注册条件规定：</a:t>
            </a:r>
            <a:r>
              <a:rPr lang="en-US" altLang="zh-CN" dirty="0" smtClean="0"/>
              <a:t>A</a:t>
            </a:r>
            <a:r>
              <a:rPr lang="zh-CN" altLang="en-US" dirty="0" smtClean="0"/>
              <a:t>教师可以不更换证书进行注册。</a:t>
            </a:r>
            <a:endParaRPr lang="en-US" altLang="zh-CN" dirty="0" smtClean="0"/>
          </a:p>
          <a:p>
            <a:r>
              <a:rPr lang="en-US" altLang="zh-CN" dirty="0" smtClean="0"/>
              <a:t>2</a:t>
            </a:r>
            <a:r>
              <a:rPr lang="zh-CN" altLang="en-US" dirty="0" smtClean="0"/>
              <a:t>、教师</a:t>
            </a:r>
            <a:r>
              <a:rPr lang="en-US" altLang="zh-CN" dirty="0" smtClean="0"/>
              <a:t>B</a:t>
            </a:r>
            <a:r>
              <a:rPr lang="zh-CN" altLang="en-US" dirty="0" smtClean="0"/>
              <a:t>持小学教师资格，第一次注册时在某小学任教，第二次注册时在某初中任教，</a:t>
            </a:r>
            <a:r>
              <a:rPr lang="en-US" altLang="zh-CN" dirty="0" smtClean="0"/>
              <a:t>B</a:t>
            </a:r>
            <a:r>
              <a:rPr lang="zh-CN" altLang="en-US" dirty="0" smtClean="0"/>
              <a:t>老师在第一次注册后取得初级中学教师资格。</a:t>
            </a:r>
            <a:endParaRPr lang="en-US" altLang="zh-CN" dirty="0" smtClean="0"/>
          </a:p>
          <a:p>
            <a:r>
              <a:rPr lang="zh-CN" altLang="zh-CN" dirty="0"/>
              <a:t>现在任教哪个学段，定期注册报名时就填报那个学</a:t>
            </a:r>
            <a:r>
              <a:rPr lang="zh-CN" altLang="zh-CN" dirty="0" smtClean="0"/>
              <a:t>段</a:t>
            </a:r>
            <a:r>
              <a:rPr lang="zh-CN" altLang="en-US" dirty="0" smtClean="0"/>
              <a:t>，换证注册时系统显示第</a:t>
            </a:r>
            <a:r>
              <a:rPr lang="en-US" altLang="zh-CN" dirty="0" smtClean="0"/>
              <a:t>1</a:t>
            </a:r>
            <a:r>
              <a:rPr lang="zh-CN" altLang="en-US" dirty="0" smtClean="0"/>
              <a:t>次，但单位要按照第</a:t>
            </a:r>
            <a:r>
              <a:rPr lang="en-US" altLang="zh-CN" dirty="0" smtClean="0"/>
              <a:t>2</a:t>
            </a:r>
            <a:r>
              <a:rPr lang="zh-CN" altLang="en-US" dirty="0" smtClean="0"/>
              <a:t>次的注册条件来审核。</a:t>
            </a:r>
            <a:endParaRPr lang="en-US" altLang="zh-CN" dirty="0" smtClean="0"/>
          </a:p>
          <a:p>
            <a:r>
              <a:rPr lang="en-US" altLang="zh-CN" dirty="0" smtClean="0"/>
              <a:t>3</a:t>
            </a:r>
            <a:r>
              <a:rPr lang="zh-CN" altLang="en-US" dirty="0" smtClean="0"/>
              <a:t>、教师</a:t>
            </a:r>
            <a:r>
              <a:rPr lang="en-US" altLang="zh-CN" dirty="0" smtClean="0"/>
              <a:t>C</a:t>
            </a:r>
            <a:r>
              <a:rPr lang="zh-CN" altLang="en-US" dirty="0" smtClean="0"/>
              <a:t>于</a:t>
            </a:r>
            <a:r>
              <a:rPr lang="en-US" altLang="zh-CN" dirty="0" smtClean="0"/>
              <a:t>2023</a:t>
            </a:r>
            <a:r>
              <a:rPr lang="zh-CN" altLang="en-US" dirty="0" smtClean="0"/>
              <a:t>学年在某高校任教，</a:t>
            </a:r>
            <a:r>
              <a:rPr lang="en-US" altLang="zh-CN" dirty="0" smtClean="0"/>
              <a:t>2024</a:t>
            </a:r>
            <a:r>
              <a:rPr lang="zh-CN" altLang="en-US" dirty="0" smtClean="0"/>
              <a:t>年转入某中学任教。</a:t>
            </a:r>
            <a:endParaRPr lang="en-US" altLang="zh-CN" dirty="0" smtClean="0"/>
          </a:p>
          <a:p>
            <a:r>
              <a:rPr lang="zh-CN" altLang="en-US" dirty="0" smtClean="0"/>
              <a:t>根据教师资格注册条件规定：</a:t>
            </a:r>
            <a:r>
              <a:rPr lang="en-US" altLang="zh-CN" dirty="0" smtClean="0"/>
              <a:t>C</a:t>
            </a:r>
            <a:r>
              <a:rPr lang="zh-CN" altLang="en-US" dirty="0" smtClean="0"/>
              <a:t>老师要明年才能注册，明年基础教育才满一年。</a:t>
            </a:r>
            <a:endParaRPr lang="en-US" altLang="zh-CN" dirty="0" smtClean="0"/>
          </a:p>
          <a:p>
            <a:r>
              <a:rPr lang="en-US" altLang="zh-CN" dirty="0" smtClean="0"/>
              <a:t>4</a:t>
            </a:r>
            <a:r>
              <a:rPr lang="zh-CN" altLang="en-US" dirty="0" smtClean="0"/>
              <a:t>、教师</a:t>
            </a:r>
            <a:r>
              <a:rPr lang="en-US" altLang="zh-CN" dirty="0" smtClean="0"/>
              <a:t>D</a:t>
            </a:r>
            <a:r>
              <a:rPr lang="zh-CN" altLang="en-US" dirty="0" smtClean="0"/>
              <a:t>是</a:t>
            </a:r>
            <a:r>
              <a:rPr lang="en-US" altLang="zh-CN" dirty="0" smtClean="0"/>
              <a:t>2024</a:t>
            </a:r>
            <a:r>
              <a:rPr lang="zh-CN" altLang="en-US" dirty="0" smtClean="0"/>
              <a:t>年</a:t>
            </a:r>
            <a:r>
              <a:rPr lang="en-US" altLang="zh-CN" dirty="0" smtClean="0"/>
              <a:t>6</a:t>
            </a:r>
            <a:r>
              <a:rPr lang="zh-CN" altLang="en-US" dirty="0" smtClean="0"/>
              <a:t>月毕业，其从</a:t>
            </a:r>
            <a:r>
              <a:rPr lang="en-US" altLang="zh-CN" dirty="0" smtClean="0"/>
              <a:t>2023</a:t>
            </a:r>
            <a:r>
              <a:rPr lang="zh-CN" altLang="en-US" dirty="0" smtClean="0"/>
              <a:t>年</a:t>
            </a:r>
            <a:r>
              <a:rPr lang="en-US" altLang="zh-CN" dirty="0" smtClean="0"/>
              <a:t>9</a:t>
            </a:r>
            <a:r>
              <a:rPr lang="zh-CN" altLang="en-US" dirty="0" smtClean="0"/>
              <a:t>月就在某校实习，毕业后成为该校教师。</a:t>
            </a:r>
            <a:endParaRPr lang="en-US" altLang="zh-CN" dirty="0" smtClean="0"/>
          </a:p>
          <a:p>
            <a:r>
              <a:rPr lang="zh-CN" altLang="en-US" dirty="0" smtClean="0"/>
              <a:t>实习期不计算在内，明年工作才满一年。</a:t>
            </a:r>
            <a:endParaRPr lang="en-US" altLang="zh-CN" dirty="0" smtClean="0"/>
          </a:p>
          <a:p>
            <a:r>
              <a:rPr lang="en-US" altLang="zh-CN" dirty="0" smtClean="0"/>
              <a:t>5</a:t>
            </a:r>
            <a:r>
              <a:rPr lang="zh-CN" altLang="en-US" dirty="0" smtClean="0"/>
              <a:t>、教师</a:t>
            </a:r>
            <a:r>
              <a:rPr lang="en-US" altLang="zh-CN" dirty="0" smtClean="0"/>
              <a:t>E</a:t>
            </a:r>
            <a:r>
              <a:rPr lang="zh-CN" altLang="en-US" dirty="0" smtClean="0"/>
              <a:t>在某高中任教，持小学教师资格证。</a:t>
            </a:r>
            <a:endParaRPr lang="en-US" altLang="zh-CN" dirty="0" smtClean="0"/>
          </a:p>
          <a:p>
            <a:r>
              <a:rPr lang="zh-CN" altLang="zh-CN" dirty="0"/>
              <a:t>现在任教哪个学段</a:t>
            </a:r>
            <a:r>
              <a:rPr lang="zh-CN" altLang="zh-CN" dirty="0" smtClean="0"/>
              <a:t>，</a:t>
            </a:r>
            <a:r>
              <a:rPr lang="zh-CN" altLang="en-US" dirty="0" smtClean="0"/>
              <a:t>需要</a:t>
            </a:r>
            <a:r>
              <a:rPr lang="zh-CN" altLang="zh-CN" dirty="0" smtClean="0"/>
              <a:t>取得</a:t>
            </a:r>
            <a:r>
              <a:rPr lang="zh-CN" altLang="zh-CN" dirty="0"/>
              <a:t>与教学岗位相应的教师资格；</a:t>
            </a:r>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53873" y="481504"/>
            <a:ext cx="8972879" cy="643305"/>
          </a:xfrm>
          <a:solidFill>
            <a:schemeClr val="accent2"/>
          </a:solidFill>
        </p:spPr>
        <p:txBody>
          <a:bodyPr/>
          <a:lstStyle/>
          <a:p>
            <a:r>
              <a:rPr lang="zh-CN" altLang="en-US" sz="2800" dirty="0" smtClean="0"/>
              <a:t>案例解析</a:t>
            </a:r>
            <a:endParaRPr lang="zh-CN" altLang="en-US" sz="2800" dirty="0"/>
          </a:p>
        </p:txBody>
      </p:sp>
      <p:sp>
        <p:nvSpPr>
          <p:cNvPr id="3" name="内容占位符 2"/>
          <p:cNvSpPr>
            <a:spLocks noGrp="1"/>
          </p:cNvSpPr>
          <p:nvPr>
            <p:ph idx="1"/>
          </p:nvPr>
        </p:nvSpPr>
        <p:spPr>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txBody>
          <a:bodyPr/>
          <a:lstStyle/>
          <a:p>
            <a:r>
              <a:rPr lang="en-US" altLang="zh-CN" dirty="0" smtClean="0"/>
              <a:t>6</a:t>
            </a:r>
            <a:r>
              <a:rPr lang="zh-CN" altLang="en-US" dirty="0" smtClean="0"/>
              <a:t>、教师</a:t>
            </a:r>
            <a:r>
              <a:rPr lang="en-US" altLang="zh-CN" dirty="0" smtClean="0"/>
              <a:t>F</a:t>
            </a:r>
            <a:r>
              <a:rPr lang="zh-CN" altLang="en-US" dirty="0" smtClean="0"/>
              <a:t>第</a:t>
            </a:r>
            <a:r>
              <a:rPr lang="en-US" altLang="zh-CN" dirty="0" smtClean="0"/>
              <a:t>1</a:t>
            </a:r>
            <a:r>
              <a:rPr lang="zh-CN" altLang="en-US" dirty="0" smtClean="0"/>
              <a:t>次注册合格周期是</a:t>
            </a:r>
            <a:r>
              <a:rPr lang="en-US" altLang="zh-CN" dirty="0" smtClean="0"/>
              <a:t>2019</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日至</a:t>
            </a:r>
            <a:r>
              <a:rPr lang="en-US" altLang="zh-CN" dirty="0" smtClean="0"/>
              <a:t>2024</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a:t>
            </a:r>
            <a:r>
              <a:rPr lang="en-US" altLang="zh-CN" dirty="0" smtClean="0"/>
              <a:t>2020</a:t>
            </a:r>
            <a:r>
              <a:rPr lang="zh-CN" altLang="en-US" dirty="0" smtClean="0"/>
              <a:t>年年度考核不合格。</a:t>
            </a:r>
            <a:endParaRPr lang="en-US" altLang="zh-CN" dirty="0" smtClean="0"/>
          </a:p>
          <a:p>
            <a:r>
              <a:rPr lang="zh-CN" altLang="en-US" dirty="0"/>
              <a:t>不</a:t>
            </a:r>
            <a:r>
              <a:rPr lang="zh-CN" altLang="en-US" dirty="0" smtClean="0"/>
              <a:t>符合再次注册条件，需“暂缓注册”</a:t>
            </a:r>
            <a:endParaRPr lang="en-US" altLang="zh-CN" dirty="0" smtClean="0"/>
          </a:p>
          <a:p>
            <a:r>
              <a:rPr lang="en-US" altLang="zh-CN" dirty="0" smtClean="0"/>
              <a:t>7</a:t>
            </a:r>
            <a:r>
              <a:rPr lang="zh-CN" altLang="en-US" dirty="0" smtClean="0"/>
              <a:t>、教师</a:t>
            </a:r>
            <a:r>
              <a:rPr lang="en-US" altLang="zh-CN" dirty="0" smtClean="0"/>
              <a:t>G</a:t>
            </a:r>
            <a:r>
              <a:rPr lang="zh-CN" altLang="en-US" dirty="0" smtClean="0"/>
              <a:t>第一次注册合格周期是</a:t>
            </a:r>
            <a:r>
              <a:rPr lang="en-US" altLang="zh-CN" dirty="0" smtClean="0"/>
              <a:t>2018</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日至</a:t>
            </a:r>
            <a:r>
              <a:rPr lang="en-US" altLang="zh-CN" dirty="0" smtClean="0"/>
              <a:t>2023</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a:t>
            </a:r>
            <a:r>
              <a:rPr lang="en-US" altLang="zh-CN" dirty="0" smtClean="0"/>
              <a:t>2020</a:t>
            </a:r>
            <a:r>
              <a:rPr lang="zh-CN" altLang="en-US" dirty="0" smtClean="0"/>
              <a:t>学年因个人原因离职，</a:t>
            </a:r>
            <a:r>
              <a:rPr lang="en-US" altLang="zh-CN" dirty="0" smtClean="0"/>
              <a:t>2021</a:t>
            </a:r>
            <a:r>
              <a:rPr lang="zh-CN" altLang="en-US" dirty="0" smtClean="0"/>
              <a:t>学年重新任教至今，前后两段从教期间各项考核和继续教育均合格。</a:t>
            </a:r>
            <a:endParaRPr lang="en-US" altLang="zh-CN" dirty="0" smtClean="0"/>
          </a:p>
          <a:p>
            <a:r>
              <a:rPr lang="zh-CN" altLang="en-US" dirty="0"/>
              <a:t>不</a:t>
            </a:r>
            <a:r>
              <a:rPr lang="zh-CN" altLang="en-US" dirty="0" smtClean="0"/>
              <a:t>符合再次注册条件，需“暂缓注册”</a:t>
            </a:r>
            <a:endParaRPr lang="en-US" altLang="zh-CN" dirty="0" smtClean="0"/>
          </a:p>
          <a:p>
            <a:r>
              <a:rPr lang="en-US" altLang="zh-CN" dirty="0" smtClean="0"/>
              <a:t>8</a:t>
            </a:r>
            <a:r>
              <a:rPr lang="zh-CN" altLang="en-US" dirty="0" smtClean="0"/>
              <a:t>、教师</a:t>
            </a:r>
            <a:r>
              <a:rPr lang="en-US" altLang="zh-CN" dirty="0" smtClean="0"/>
              <a:t>H</a:t>
            </a:r>
            <a:r>
              <a:rPr lang="zh-CN" altLang="en-US" dirty="0" smtClean="0"/>
              <a:t>第</a:t>
            </a:r>
            <a:r>
              <a:rPr lang="en-US" altLang="zh-CN" dirty="0" smtClean="0"/>
              <a:t>1</a:t>
            </a:r>
            <a:r>
              <a:rPr lang="zh-CN" altLang="en-US" dirty="0" smtClean="0"/>
              <a:t>次注册合格周期是</a:t>
            </a:r>
            <a:r>
              <a:rPr lang="en-US" altLang="zh-CN" dirty="0" smtClean="0"/>
              <a:t>2018</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日至</a:t>
            </a:r>
            <a:r>
              <a:rPr lang="en-US" altLang="zh-CN" dirty="0" smtClean="0"/>
              <a:t>2023</a:t>
            </a:r>
            <a:r>
              <a:rPr lang="zh-CN" altLang="en-US" dirty="0" smtClean="0"/>
              <a:t>年</a:t>
            </a:r>
            <a:r>
              <a:rPr lang="en-US" altLang="zh-CN" dirty="0" smtClean="0"/>
              <a:t>12</a:t>
            </a:r>
            <a:r>
              <a:rPr lang="zh-CN" altLang="en-US" dirty="0" smtClean="0"/>
              <a:t>月</a:t>
            </a:r>
            <a:r>
              <a:rPr lang="en-US" altLang="zh-CN" dirty="0" smtClean="0"/>
              <a:t>31</a:t>
            </a:r>
            <a:r>
              <a:rPr lang="zh-CN" altLang="en-US" dirty="0" smtClean="0"/>
              <a:t>日，</a:t>
            </a:r>
            <a:r>
              <a:rPr lang="en-US" altLang="zh-CN" dirty="0" smtClean="0"/>
              <a:t>2022</a:t>
            </a:r>
            <a:r>
              <a:rPr lang="zh-CN" altLang="en-US" dirty="0" smtClean="0"/>
              <a:t>年继续教育未通过，</a:t>
            </a:r>
            <a:r>
              <a:rPr lang="en-US" altLang="zh-CN" dirty="0" smtClean="0"/>
              <a:t>2023</a:t>
            </a:r>
            <a:r>
              <a:rPr lang="zh-CN" altLang="en-US" dirty="0" smtClean="0"/>
              <a:t>年注册时取得暂缓注册结论。</a:t>
            </a:r>
            <a:endParaRPr lang="en-US" altLang="zh-CN" dirty="0" smtClean="0"/>
          </a:p>
          <a:p>
            <a:r>
              <a:rPr lang="zh-CN" altLang="en-US" dirty="0" smtClean="0"/>
              <a:t>可合并考核、继续教育从</a:t>
            </a:r>
            <a:r>
              <a:rPr lang="en-US" altLang="zh-CN" dirty="0" smtClean="0"/>
              <a:t>2018</a:t>
            </a:r>
            <a:r>
              <a:rPr lang="zh-CN" altLang="en-US" dirty="0" smtClean="0"/>
              <a:t>年计算到</a:t>
            </a:r>
            <a:r>
              <a:rPr lang="en-US" altLang="zh-CN" dirty="0" smtClean="0"/>
              <a:t>2023</a:t>
            </a:r>
            <a:r>
              <a:rPr lang="zh-CN" altLang="en-US" dirty="0" smtClean="0"/>
              <a:t>年，继续教育学时累计计算。</a:t>
            </a:r>
            <a:endParaRPr lang="en-US" altLang="zh-CN" dirty="0" smtClean="0"/>
          </a:p>
          <a:p>
            <a:endParaRPr lang="en-US" altLang="zh-CN" dirty="0" smtClean="0"/>
          </a:p>
          <a:p>
            <a:endParaRPr lang="en-US" altLang="zh-CN"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build="p"/>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9" name="组合 18"/>
          <p:cNvGrpSpPr/>
          <p:nvPr userDrawn="1">
            <p:custDataLst>
              <p:tags r:id="rId1"/>
            </p:custDataLst>
          </p:nvPr>
        </p:nvGrpSpPr>
        <p:grpSpPr>
          <a:xfrm>
            <a:off x="3308612" y="6045200"/>
            <a:ext cx="6772013" cy="812800"/>
            <a:chOff x="4001597" y="5613400"/>
            <a:chExt cx="8190403" cy="1244600"/>
          </a:xfrm>
        </p:grpSpPr>
        <p:sp>
          <p:nvSpPr>
            <p:cNvPr id="20"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1" name="等腰三角形 20"/>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PA_矩形 43"/>
          <p:cNvSpPr/>
          <p:nvPr>
            <p:custDataLst>
              <p:tags r:id="rId4"/>
            </p:custDataLst>
          </p:nvPr>
        </p:nvSpPr>
        <p:spPr>
          <a:xfrm flipH="1">
            <a:off x="930275" y="1773240"/>
            <a:ext cx="8580438" cy="1655763"/>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6" name="PA_矩形 43"/>
          <p:cNvSpPr/>
          <p:nvPr>
            <p:custDataLst>
              <p:tags r:id="rId5"/>
            </p:custDataLst>
          </p:nvPr>
        </p:nvSpPr>
        <p:spPr>
          <a:xfrm flipH="1">
            <a:off x="930275" y="4097340"/>
            <a:ext cx="8580438" cy="155892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custDataLst>
              <p:tags r:id="rId6"/>
            </p:custDataLst>
          </p:nvPr>
        </p:nvSpPr>
        <p:spPr>
          <a:xfrm>
            <a:off x="749300" y="1617665"/>
            <a:ext cx="8582025" cy="167481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8" name="矩形 7"/>
          <p:cNvSpPr/>
          <p:nvPr>
            <p:custDataLst>
              <p:tags r:id="rId7"/>
            </p:custDataLst>
          </p:nvPr>
        </p:nvSpPr>
        <p:spPr>
          <a:xfrm>
            <a:off x="1155700" y="1330327"/>
            <a:ext cx="2249488"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矩形 8"/>
          <p:cNvSpPr/>
          <p:nvPr>
            <p:custDataLst>
              <p:tags r:id="rId8"/>
            </p:custDataLst>
          </p:nvPr>
        </p:nvSpPr>
        <p:spPr>
          <a:xfrm>
            <a:off x="749300" y="3937002"/>
            <a:ext cx="8582025" cy="1558925"/>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25400">
            <a:noFill/>
          </a:ln>
          <a:effectLst>
            <a:outerShdw blurRad="127000" dist="25400" dir="5400000" algn="t"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custDataLst>
              <p:tags r:id="rId9"/>
            </p:custDataLst>
          </p:nvPr>
        </p:nvSpPr>
        <p:spPr>
          <a:xfrm>
            <a:off x="1155700" y="3649665"/>
            <a:ext cx="2249488" cy="576263"/>
          </a:xfrm>
          <a:prstGeom prst="rect">
            <a:avLst/>
          </a:prstGeom>
          <a:solidFill>
            <a:schemeClr val="accent2"/>
          </a:solidFill>
          <a:ln w="25400">
            <a:noFill/>
          </a:ln>
          <a:effectLst>
            <a:outerShdw blurRad="63500" algn="ctr" rotWithShape="0">
              <a:srgbClr val="969F98">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11" name="文本框 10"/>
          <p:cNvSpPr txBox="1"/>
          <p:nvPr>
            <p:custDataLst>
              <p:tags r:id="rId10"/>
            </p:custDataLst>
          </p:nvPr>
        </p:nvSpPr>
        <p:spPr>
          <a:xfrm>
            <a:off x="1055688" y="2051051"/>
            <a:ext cx="8275638" cy="1077218"/>
          </a:xfrm>
          <a:prstGeom prst="rect">
            <a:avLst/>
          </a:prstGeom>
          <a:noFill/>
          <a:ln>
            <a:noFill/>
          </a:ln>
          <a:effectLst/>
        </p:spPr>
        <p:txBody>
          <a:bodyPr>
            <a:spAutoFit/>
          </a:bodyPr>
          <a:lstStyle/>
          <a:p>
            <a:pPr marR="0" defTabSz="914400">
              <a:lnSpc>
                <a:spcPct val="200000"/>
              </a:lnSpc>
              <a:buClr>
                <a:srgbClr val="FF0000"/>
              </a:buClr>
              <a:buSzTx/>
              <a:buFont typeface="Wingdings" panose="05000000000000000000" pitchFamily="2" charset="2"/>
              <a:buNone/>
            </a:pPr>
            <a:r>
              <a:rPr kumimoji="0" lang="zh-CN" altLang="en-US" sz="1600" b="1" kern="1200" cap="none" spc="0" normalizeH="0" baseline="0" noProof="1">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    </a:t>
            </a:r>
            <a:r>
              <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学校需核查教师个人档案里是否有</a:t>
            </a:r>
            <a:r>
              <a:rPr kumimoji="0" lang="en-US" altLang="zh-CN"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教师资格认定申请表</a:t>
            </a:r>
            <a:r>
              <a:rPr kumimoji="0" lang="en-US" altLang="zh-CN"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，如教师的</a:t>
            </a:r>
            <a:r>
              <a:rPr kumimoji="0" lang="en-US" altLang="zh-CN"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认定申请表</a:t>
            </a:r>
            <a:r>
              <a:rPr kumimoji="0" lang="en-US" altLang="zh-CN"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rPr>
              <a:t>缺失，本次注册暂不参加。</a:t>
            </a:r>
            <a:endParaRPr kumimoji="0" lang="zh-CN" altLang="en-US" sz="1600" b="1" kern="1200" cap="none" spc="0" normalizeH="0" baseline="0" noProof="1">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文本框 11"/>
          <p:cNvSpPr txBox="1"/>
          <p:nvPr>
            <p:custDataLst>
              <p:tags r:id="rId11"/>
            </p:custDataLst>
          </p:nvPr>
        </p:nvSpPr>
        <p:spPr>
          <a:xfrm>
            <a:off x="927059" y="1427582"/>
            <a:ext cx="2478563" cy="336695"/>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r" defTabSz="914400">
              <a:buClr>
                <a:srgbClr val="FF0000"/>
              </a:buClr>
              <a:buSzTx/>
              <a:buFont typeface="Wingdings" panose="05000000000000000000" pitchFamily="2" charset="2"/>
              <a:buNone/>
            </a:pPr>
            <a:r>
              <a:rPr kumimoji="0" lang="en-US" altLang="zh-CN" sz="1985" b="1" kern="1200" cap="none" spc="0" normalizeH="0" baseline="0" noProof="1">
                <a:solidFill>
                  <a:schemeClr val="lt1"/>
                </a:solidFill>
                <a:latin typeface="微软雅黑" panose="020B0503020204020204" pitchFamily="34" charset="-122"/>
                <a:ea typeface="微软雅黑" panose="020B0503020204020204" pitchFamily="34" charset="-122"/>
                <a:cs typeface="+mn-cs"/>
              </a:rPr>
              <a:t>《</a:t>
            </a:r>
            <a:r>
              <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rPr>
              <a:t>认定申请表</a:t>
            </a:r>
            <a:r>
              <a:rPr kumimoji="0" lang="en-US" altLang="zh-CN" sz="1985" b="1" kern="1200" cap="none" spc="0" normalizeH="0" baseline="0" noProof="1">
                <a:solidFill>
                  <a:schemeClr val="lt1"/>
                </a:solidFill>
                <a:latin typeface="微软雅黑" panose="020B0503020204020204" pitchFamily="34" charset="-122"/>
                <a:ea typeface="微软雅黑" panose="020B0503020204020204" pitchFamily="34" charset="-122"/>
                <a:cs typeface="+mn-cs"/>
              </a:rPr>
              <a:t>》</a:t>
            </a:r>
            <a:r>
              <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rPr>
              <a:t>缺失</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3" name="文本框 12"/>
          <p:cNvSpPr txBox="1"/>
          <p:nvPr>
            <p:custDataLst>
              <p:tags r:id="rId12"/>
            </p:custDataLst>
          </p:nvPr>
        </p:nvSpPr>
        <p:spPr>
          <a:xfrm>
            <a:off x="1598839" y="3746927"/>
            <a:ext cx="1357643" cy="336695"/>
          </a:xfrm>
          <a:prstGeom prst="rect">
            <a:avLst/>
          </a:prstGeom>
          <a:noFill/>
          <a:effectLst>
            <a:reflection endPos="35000" dir="5400000" sy="-100000" algn="bl" rotWithShape="0"/>
          </a:effectLst>
        </p:spPr>
        <p:txBody>
          <a:bodyPr>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rPr>
              <a:t>假证处理</a:t>
            </a:r>
            <a:endParaRPr kumimoji="0" lang="zh-CN" altLang="en-US" sz="1985" b="1" kern="1200" cap="none" spc="0" normalizeH="0" baseline="0" noProof="1">
              <a:solidFill>
                <a:schemeClr val="lt1"/>
              </a:solidFill>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3"/>
            </p:custDataLst>
          </p:nvPr>
        </p:nvSpPr>
        <p:spPr>
          <a:xfrm>
            <a:off x="766764" y="4338639"/>
            <a:ext cx="8435975" cy="1077218"/>
          </a:xfrm>
          <a:prstGeom prst="rect">
            <a:avLst/>
          </a:prstGeom>
          <a:noFill/>
          <a:ln w="9525">
            <a:noFill/>
          </a:ln>
        </p:spPr>
        <p:txBody>
          <a:bodyPr>
            <a:spAutoFit/>
          </a:bodyPr>
          <a:lstStyle/>
          <a:p>
            <a:pPr>
              <a:lnSpc>
                <a:spcPct val="200000"/>
              </a:lnSpc>
            </a:pPr>
            <a:r>
              <a:rPr lang="zh-CN" altLang="en-US" sz="1600" b="1" dirty="0">
                <a:solidFill>
                  <a:schemeClr val="lt1"/>
                </a:solidFill>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按照</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教师资格条例</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实施办法的相关规定，“对使用假资格证书的，一经查实，按弄虚作假、骗取教师资格处理，</a:t>
            </a:r>
            <a:r>
              <a:rPr lang="en-US" altLang="zh-CN" sz="1600" b="1" dirty="0">
                <a:latin typeface="微软雅黑" panose="020B0503020204020204" pitchFamily="34" charset="-122"/>
                <a:ea typeface="微软雅黑" panose="020B0503020204020204" pitchFamily="34" charset="-122"/>
                <a:cs typeface="微软雅黑" panose="020B0503020204020204" pitchFamily="34" charset="-122"/>
              </a:rPr>
              <a:t>5</a:t>
            </a:r>
            <a:r>
              <a:rPr lang="zh-CN" altLang="en-US" sz="1600" b="1" dirty="0">
                <a:latin typeface="微软雅黑" panose="020B0503020204020204" pitchFamily="34" charset="-122"/>
                <a:ea typeface="微软雅黑" panose="020B0503020204020204" pitchFamily="34" charset="-122"/>
                <a:cs typeface="微软雅黑" panose="020B0503020204020204" pitchFamily="34" charset="-122"/>
              </a:rPr>
              <a:t>年内不得申请认定教师资格，由教育行政部门没收假证书”。</a:t>
            </a:r>
            <a:endParaRPr lang="zh-CN" altLang="en-US" sz="16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8" name="文本框 17"/>
          <p:cNvSpPr txBox="1"/>
          <p:nvPr>
            <p:custDataLst>
              <p:tags r:id="rId14"/>
            </p:custDataLst>
          </p:nvPr>
        </p:nvSpPr>
        <p:spPr>
          <a:xfrm>
            <a:off x="6559362" y="968184"/>
            <a:ext cx="1710725" cy="458587"/>
          </a:xfrm>
          <a:prstGeom prst="rect">
            <a:avLst/>
          </a:prstGeom>
          <a:noFill/>
          <a:effectLst>
            <a:reflection endPos="35000" dir="5400000" sy="-100000" algn="bl" rotWithShape="0"/>
          </a:effectLst>
        </p:spPr>
        <p:txBody>
          <a:bodyPr wrap="none">
            <a:spAutoFit/>
            <a:scene3d>
              <a:camera prst="orthographicFront"/>
              <a:lightRig rig="threePt" dir="t"/>
            </a:scene3d>
            <a:sp3d>
              <a:bevelT w="0" h="0"/>
              <a:bevelB w="0" h="0"/>
            </a:sp3d>
          </a:bodyPr>
          <a:lstStyle/>
          <a:p>
            <a:pPr marR="0" algn="ctr" defTabSz="914400">
              <a:buClr>
                <a:srgbClr val="FF0000"/>
              </a:buClr>
              <a:buSzTx/>
              <a:buFont typeface="Wingdings" panose="05000000000000000000" pitchFamily="2" charset="2"/>
              <a:buNone/>
            </a:pPr>
            <a:r>
              <a:rPr lang="zh-CN" altLang="en-US" sz="2975" b="1" noProof="1">
                <a:solidFill>
                  <a:schemeClr val="lt1">
                    <a:alpha val="40000"/>
                  </a:schemeClr>
                </a:solidFill>
                <a:latin typeface="微软雅黑" panose="020B0503020204020204" pitchFamily="34" charset="-122"/>
                <a:ea typeface="微软雅黑" panose="020B0503020204020204" pitchFamily="34" charset="-122"/>
              </a:rPr>
              <a:t>经典案例</a:t>
            </a:r>
            <a:endParaRPr kumimoji="0" lang="zh-CN" altLang="en-US" sz="2975" b="1" kern="1200" cap="none" spc="0" normalizeH="0" baseline="0" noProof="1">
              <a:solidFill>
                <a:schemeClr val="lt1">
                  <a:alpha val="40000"/>
                </a:schemeClr>
              </a:solidFill>
              <a:latin typeface="微软雅黑" panose="020B0503020204020204" pitchFamily="34" charset="-122"/>
              <a:ea typeface="微软雅黑" panose="020B0503020204020204" pitchFamily="34" charset="-122"/>
              <a:cs typeface="+mn-cs"/>
            </a:endParaRPr>
          </a:p>
        </p:txBody>
      </p:sp>
      <p:sp>
        <p:nvSpPr>
          <p:cNvPr id="2" name="矩形标注 1"/>
          <p:cNvSpPr/>
          <p:nvPr/>
        </p:nvSpPr>
        <p:spPr>
          <a:xfrm>
            <a:off x="3672198" y="116724"/>
            <a:ext cx="4536378" cy="1310858"/>
          </a:xfrm>
          <a:prstGeom prst="wedgeRectCallou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600" b="1" dirty="0">
                <a:solidFill>
                  <a:srgbClr val="4B4B4B"/>
                </a:solidFill>
              </a:rPr>
              <a:t>2008</a:t>
            </a:r>
            <a:r>
              <a:rPr lang="zh-CN" altLang="en-US" sz="1600" b="1" dirty="0">
                <a:solidFill>
                  <a:srgbClr val="4B4B4B"/>
                </a:solidFill>
              </a:rPr>
              <a:t>年</a:t>
            </a:r>
            <a:r>
              <a:rPr lang="zh-CN" altLang="en-US" sz="1600" b="1" dirty="0" smtClean="0">
                <a:solidFill>
                  <a:srgbClr val="4B4B4B"/>
                </a:solidFill>
              </a:rPr>
              <a:t>以前</a:t>
            </a:r>
            <a:r>
              <a:rPr lang="zh-CN" altLang="en-US" sz="1600" b="1" dirty="0">
                <a:solidFill>
                  <a:srgbClr val="4B4B4B"/>
                </a:solidFill>
              </a:rPr>
              <a:t>（广西壮族自治区从</a:t>
            </a:r>
            <a:r>
              <a:rPr lang="en-US" altLang="zh-CN" sz="1600" b="1" dirty="0">
                <a:solidFill>
                  <a:srgbClr val="4B4B4B"/>
                </a:solidFill>
              </a:rPr>
              <a:t>2012</a:t>
            </a:r>
            <a:r>
              <a:rPr lang="zh-CN" altLang="en-US" sz="1600" b="1" dirty="0" smtClean="0">
                <a:solidFill>
                  <a:srgbClr val="4B4B4B"/>
                </a:solidFill>
              </a:rPr>
              <a:t>年以前）</a:t>
            </a:r>
            <a:endParaRPr lang="zh-CN" altLang="en-US" sz="1600" b="1" dirty="0">
              <a:solidFill>
                <a:srgbClr val="FFFFFF"/>
              </a:solidFill>
            </a:endParaRPr>
          </a:p>
          <a:p>
            <a:pPr algn="ctr"/>
            <a:r>
              <a:rPr lang="zh-CN" altLang="en-US" sz="1600" b="1" dirty="0" smtClean="0">
                <a:solidFill>
                  <a:srgbClr val="4B4B4B"/>
                </a:solidFill>
              </a:rPr>
              <a:t>取得</a:t>
            </a:r>
            <a:r>
              <a:rPr lang="zh-CN" altLang="en-US" sz="1600" b="1" dirty="0">
                <a:solidFill>
                  <a:srgbClr val="4B4B4B"/>
                </a:solidFill>
              </a:rPr>
              <a:t>的教师资格证书的查询和</a:t>
            </a:r>
            <a:r>
              <a:rPr lang="zh-CN" altLang="en-US" sz="1600" b="1" dirty="0" smtClean="0">
                <a:solidFill>
                  <a:srgbClr val="4B4B4B"/>
                </a:solidFill>
              </a:rPr>
              <a:t>验</a:t>
            </a:r>
            <a:r>
              <a:rPr lang="zh-CN" altLang="en-US" sz="1600" b="1" dirty="0">
                <a:solidFill>
                  <a:srgbClr val="4B4B4B"/>
                </a:solidFill>
              </a:rPr>
              <a:t>验</a:t>
            </a:r>
            <a:r>
              <a:rPr lang="zh-CN" altLang="en-US" sz="1600" b="1" dirty="0" smtClean="0">
                <a:solidFill>
                  <a:srgbClr val="4B4B4B"/>
                </a:solidFill>
              </a:rPr>
              <a:t>问题，需要提供</a:t>
            </a:r>
            <a:r>
              <a:rPr lang="en-US" altLang="zh-CN" sz="1600" b="1" dirty="0" smtClean="0">
                <a:solidFill>
                  <a:srgbClr val="4B4B4B"/>
                </a:solidFill>
              </a:rPr>
              <a:t>《</a:t>
            </a:r>
            <a:r>
              <a:rPr lang="zh-CN" altLang="en-US" sz="1600" b="1" dirty="0" smtClean="0">
                <a:solidFill>
                  <a:srgbClr val="4B4B4B"/>
                </a:solidFill>
              </a:rPr>
              <a:t>教师资格认定申请表</a:t>
            </a:r>
            <a:r>
              <a:rPr lang="en-US" altLang="zh-CN" sz="1600" b="1" dirty="0" smtClean="0">
                <a:solidFill>
                  <a:srgbClr val="4B4B4B"/>
                </a:solidFill>
              </a:rPr>
              <a:t>》</a:t>
            </a:r>
            <a:r>
              <a:rPr lang="zh-CN" altLang="en-US" sz="1600" b="1" dirty="0" smtClean="0">
                <a:solidFill>
                  <a:srgbClr val="4B4B4B"/>
                </a:solidFill>
              </a:rPr>
              <a:t>，然后上报我办进行核实。</a:t>
            </a:r>
            <a:endParaRPr lang="zh-CN" altLang="en-US" sz="1600" b="1" dirty="0"/>
          </a:p>
        </p:txBody>
      </p:sp>
    </p:spTree>
    <p:custDataLst>
      <p:tags r:id="rId15"/>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1000"/>
                                        <p:tgtEl>
                                          <p:spTgt spid="12"/>
                                        </p:tgtEl>
                                      </p:cBhvr>
                                    </p:animEffect>
                                    <p:anim calcmode="lin" valueType="num">
                                      <p:cBhvr>
                                        <p:cTn id="17" dur="1000" fill="hold"/>
                                        <p:tgtEl>
                                          <p:spTgt spid="12"/>
                                        </p:tgtEl>
                                        <p:attrNameLst>
                                          <p:attrName>ppt_x</p:attrName>
                                        </p:attrNameLst>
                                      </p:cBhvr>
                                      <p:tavLst>
                                        <p:tav tm="0">
                                          <p:val>
                                            <p:strVal val="#ppt_x"/>
                                          </p:val>
                                        </p:tav>
                                        <p:tav tm="100000">
                                          <p:val>
                                            <p:strVal val="#ppt_x"/>
                                          </p:val>
                                        </p:tav>
                                      </p:tavLst>
                                    </p:anim>
                                    <p:anim calcmode="lin" valueType="num">
                                      <p:cBhvr>
                                        <p:cTn id="18" dur="100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1000"/>
                                        <p:tgtEl>
                                          <p:spTgt spid="11"/>
                                        </p:tgtEl>
                                      </p:cBhvr>
                                    </p:animEffect>
                                  </p:childTnLst>
                                </p:cTn>
                              </p:par>
                            </p:childTnLst>
                          </p:cTn>
                        </p:par>
                        <p:par>
                          <p:cTn id="23" fill="hold">
                            <p:stCondLst>
                              <p:cond delay="2500"/>
                            </p:stCondLst>
                            <p:childTnLst>
                              <p:par>
                                <p:cTn id="24" presetID="21" presetClass="entr" presetSubtype="1" fill="hold" grpId="0"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2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500"/>
                            </p:stCondLst>
                            <p:childTnLst>
                              <p:par>
                                <p:cTn id="33" presetID="47"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1000"/>
                                        <p:tgtEl>
                                          <p:spTgt spid="10"/>
                                        </p:tgtEl>
                                      </p:cBhvr>
                                    </p:animEffect>
                                    <p:anim calcmode="lin" valueType="num">
                                      <p:cBhvr>
                                        <p:cTn id="36" dur="1000" fill="hold"/>
                                        <p:tgtEl>
                                          <p:spTgt spid="10"/>
                                        </p:tgtEl>
                                        <p:attrNameLst>
                                          <p:attrName>ppt_x</p:attrName>
                                        </p:attrNameLst>
                                      </p:cBhvr>
                                      <p:tavLst>
                                        <p:tav tm="0">
                                          <p:val>
                                            <p:strVal val="#ppt_x"/>
                                          </p:val>
                                        </p:tav>
                                        <p:tav tm="100000">
                                          <p:val>
                                            <p:strVal val="#ppt_x"/>
                                          </p:val>
                                        </p:tav>
                                      </p:tavLst>
                                    </p:anim>
                                    <p:anim calcmode="lin" valueType="num">
                                      <p:cBhvr>
                                        <p:cTn id="37" dur="1000" fill="hold"/>
                                        <p:tgtEl>
                                          <p:spTgt spid="10"/>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childTnLst>
                          </p:cTn>
                        </p:par>
                        <p:par>
                          <p:cTn id="43" fill="hold">
                            <p:stCondLst>
                              <p:cond delay="1500"/>
                            </p:stCondLst>
                            <p:childTnLst>
                              <p:par>
                                <p:cTn id="44" presetID="22" presetClass="entr" presetSubtype="8"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wipe(left)">
                                      <p:cBhvr>
                                        <p:cTn id="46" dur="1000"/>
                                        <p:tgtEl>
                                          <p:spTgt spid="14"/>
                                        </p:tgtEl>
                                      </p:cBhvr>
                                    </p:animEffect>
                                  </p:childTnLst>
                                </p:cTn>
                              </p:par>
                            </p:childTnLst>
                          </p:cTn>
                        </p:par>
                        <p:par>
                          <p:cTn id="47" fill="hold">
                            <p:stCondLst>
                              <p:cond delay="2500"/>
                            </p:stCondLst>
                            <p:childTnLst>
                              <p:par>
                                <p:cTn id="48" presetID="21" presetClass="entr" presetSubtype="1" fill="hold" grpId="0" nodeType="after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wheel(1)">
                                      <p:cBhvr>
                                        <p:cTn id="50" dur="2000"/>
                                        <p:tgtEl>
                                          <p:spTgt spid="16"/>
                                        </p:tgtEl>
                                      </p:cBhvr>
                                    </p:animEffect>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2"/>
                                        </p:tgtEl>
                                        <p:attrNameLst>
                                          <p:attrName>style.visibility</p:attrName>
                                        </p:attrNameLst>
                                      </p:cBhvr>
                                      <p:to>
                                        <p:strVal val="visible"/>
                                      </p:to>
                                    </p:set>
                                    <p:anim calcmode="lin" valueType="num">
                                      <p:cBhvr additive="base">
                                        <p:cTn id="55" dur="500" fill="hold"/>
                                        <p:tgtEl>
                                          <p:spTgt spid="2"/>
                                        </p:tgtEl>
                                        <p:attrNameLst>
                                          <p:attrName>ppt_x</p:attrName>
                                        </p:attrNameLst>
                                      </p:cBhvr>
                                      <p:tavLst>
                                        <p:tav tm="0">
                                          <p:val>
                                            <p:strVal val="#ppt_x"/>
                                          </p:val>
                                        </p:tav>
                                        <p:tav tm="100000">
                                          <p:val>
                                            <p:strVal val="#ppt_x"/>
                                          </p:val>
                                        </p:tav>
                                      </p:tavLst>
                                    </p:anim>
                                    <p:anim calcmode="lin" valueType="num">
                                      <p:cBhvr additive="base">
                                        <p:cTn id="5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7" grpId="0" bldLvl="0" animBg="1"/>
      <p:bldP spid="8" grpId="0" bldLvl="0" animBg="1"/>
      <p:bldP spid="9" grpId="0" bldLvl="0" animBg="1"/>
      <p:bldP spid="10" grpId="0" bldLvl="0" animBg="1"/>
      <p:bldP spid="11" grpId="0" bldLvl="0"/>
      <p:bldP spid="14" grpId="0" bldLvl="0"/>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custDataLst>
              <p:tags r:id="rId1"/>
            </p:custDataLst>
          </p:nvPr>
        </p:nvSpPr>
        <p:spPr/>
        <p:txBody>
          <a:bodyPr>
            <a:normAutofit/>
          </a:bodyPr>
          <a:lstStyle/>
          <a:p>
            <a:pPr marL="0" lvl="0" indent="0" algn="ctr">
              <a:buNone/>
            </a:pPr>
            <a:r>
              <a:rPr lang="zh-CN" altLang="en-US" sz="6000" noProof="0" dirty="0">
                <a:solidFill>
                  <a:schemeClr val="accent1"/>
                </a:solidFill>
              </a:rPr>
              <a:t>谢  谢！</a:t>
            </a:r>
            <a:endParaRPr lang="zh-CN" altLang="en-US" sz="6000" noProof="0" dirty="0">
              <a:solidFill>
                <a:schemeClr val="accent1"/>
              </a:solidFill>
            </a:endParaRPr>
          </a:p>
        </p:txBody>
      </p:sp>
    </p:spTree>
    <p:custDataLst>
      <p:tags r:id="rId2"/>
    </p:custDataLst>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3"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4" name="等腰三角形 3"/>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5" name="任意多边形: 形状 9"/>
          <p:cNvSpPr/>
          <p:nvPr>
            <p:custDataLst>
              <p:tags r:id="rId4"/>
            </p:custDataLst>
          </p:nvPr>
        </p:nvSpPr>
        <p:spPr>
          <a:xfrm>
            <a:off x="0" y="593725"/>
            <a:ext cx="6191250" cy="5670550"/>
          </a:xfrm>
          <a:custGeom>
            <a:avLst/>
            <a:gdLst>
              <a:gd name="connsiteX0" fmla="*/ 0 w 7488464"/>
              <a:gd name="connsiteY0" fmla="*/ 0 h 6858000"/>
              <a:gd name="connsiteX1" fmla="*/ 1392464 w 7488464"/>
              <a:gd name="connsiteY1" fmla="*/ 0 h 6858000"/>
              <a:gd name="connsiteX2" fmla="*/ 7488464 w 7488464"/>
              <a:gd name="connsiteY2" fmla="*/ 6858000 h 6858000"/>
              <a:gd name="connsiteX3" fmla="*/ 1392464 w 7488464"/>
              <a:gd name="connsiteY3" fmla="*/ 6858000 h 6858000"/>
              <a:gd name="connsiteX4" fmla="*/ 0 w 7488464"/>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464" h="6858000">
                <a:moveTo>
                  <a:pt x="0" y="0"/>
                </a:moveTo>
                <a:lnTo>
                  <a:pt x="1392464" y="0"/>
                </a:lnTo>
                <a:lnTo>
                  <a:pt x="7488464" y="6858000"/>
                </a:lnTo>
                <a:lnTo>
                  <a:pt x="1392464" y="6858000"/>
                </a:lnTo>
                <a:lnTo>
                  <a:pt x="0" y="6858000"/>
                </a:lnTo>
                <a:close/>
              </a:path>
            </a:pathLst>
          </a:custGeom>
          <a:solidFill>
            <a:schemeClr val="accent2"/>
          </a:solidFill>
          <a:ln>
            <a:noFill/>
          </a:ln>
          <a:effectLst>
            <a:outerShdw blurRad="2540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5" name="图示 4"/>
          <p:cNvGraphicFramePr/>
          <p:nvPr/>
        </p:nvGraphicFramePr>
        <p:xfrm>
          <a:off x="308410" y="560970"/>
          <a:ext cx="9142178" cy="1349418"/>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9" name="Text Box 8"/>
          <p:cNvSpPr txBox="1">
            <a:spLocks noChangeArrowheads="1"/>
          </p:cNvSpPr>
          <p:nvPr/>
        </p:nvSpPr>
        <p:spPr bwMode="auto">
          <a:xfrm>
            <a:off x="1149350" y="1714502"/>
            <a:ext cx="5006975" cy="33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市级（县区）机构</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Text Box 9"/>
          <p:cNvSpPr txBox="1">
            <a:spLocks noChangeArrowheads="1"/>
          </p:cNvSpPr>
          <p:nvPr>
            <p:custDataLst>
              <p:tags r:id="rId10"/>
            </p:custDataLst>
          </p:nvPr>
        </p:nvSpPr>
        <p:spPr bwMode="auto">
          <a:xfrm>
            <a:off x="377825" y="2116456"/>
            <a:ext cx="6453505" cy="4368888"/>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9525">
            <a:solidFill>
              <a:schemeClr val="dk1"/>
            </a:solidFill>
            <a:miter lim="800000"/>
          </a:ln>
        </p:spPr>
        <p:txBody>
          <a:bodyPr>
            <a:spAutoFit/>
          </a:bodyPr>
          <a:lstStyle/>
          <a:p>
            <a:pPr marR="0" defTabSz="914400">
              <a:lnSpc>
                <a:spcPct val="150000"/>
              </a:lnSpc>
              <a:buClr>
                <a:srgbClr val="FF0000"/>
              </a:buClr>
              <a:buSzTx/>
              <a:buFont typeface="Arial" panose="020B0604020202020204" pitchFamily="34" charset="0"/>
              <a:buNone/>
            </a:pP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1. </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规划确认点。</a:t>
            </a:r>
            <a:endPar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ct val="150000"/>
              </a:lnSpc>
              <a:buClr>
                <a:srgbClr val="FF0000"/>
              </a:buClr>
              <a:buSzTx/>
              <a:buFont typeface="Arial" panose="020B0604020202020204" pitchFamily="34" charset="0"/>
              <a:buNone/>
            </a:pP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复核注册用户在省级管理用户设置的定期注册计划约束下设置全市的初审时间段和本机构的复核计划。</a:t>
            </a:r>
            <a:endPar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ct val="150000"/>
              </a:lnSpc>
              <a:buClr>
                <a:srgbClr val="FF0000"/>
              </a:buClr>
              <a:buSzTx/>
              <a:buFont typeface="Arial" panose="020B0604020202020204" pitchFamily="34" charset="0"/>
              <a:buNone/>
            </a:pP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3. </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市</a:t>
            </a: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区注册用户在信息系统中设置本机构的注册计划（初审和复核）</a:t>
            </a:r>
            <a:endPar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ct val="150000"/>
              </a:lnSpc>
              <a:buClr>
                <a:srgbClr val="FF0000"/>
              </a:buClr>
              <a:buSzTx/>
              <a:buFont typeface="Arial" panose="020B0604020202020204" pitchFamily="34" charset="0"/>
              <a:buNone/>
            </a:pP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4. </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初审注册用户在信息系统中设置现场确认点、建现场确认用户、安排现场确认时间。</a:t>
            </a:r>
            <a:endPar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lnSpc>
                <a:spcPct val="150000"/>
              </a:lnSpc>
              <a:buClr>
                <a:srgbClr val="FF0000"/>
              </a:buClr>
              <a:buSzTx/>
              <a:buFont typeface="Arial" panose="020B0604020202020204" pitchFamily="34" charset="0"/>
              <a:buNone/>
            </a:pPr>
            <a:r>
              <a:rPr kumimoji="0" lang="en-US" altLang="zh-CN"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5. </a:t>
            </a:r>
            <a:r>
              <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rPr>
              <a:t>初审注册用户确定进行现场确认的场所、设备及人员。</a:t>
            </a:r>
            <a:endParaRPr kumimoji="0" lang="zh-CN" altLang="en-US" sz="1985" b="1" kern="1200" cap="none" spc="0" normalizeH="0" baseline="0" noProof="1">
              <a:solidFill>
                <a:schemeClr val="dk1">
                  <a:lumMod val="85000"/>
                  <a:lumOff val="15000"/>
                </a:schemeClr>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Text Box 21"/>
          <p:cNvSpPr txBox="1">
            <a:spLocks noChangeArrowheads="1"/>
          </p:cNvSpPr>
          <p:nvPr>
            <p:custDataLst>
              <p:tags r:id="rId11"/>
            </p:custDataLst>
          </p:nvPr>
        </p:nvSpPr>
        <p:spPr bwMode="auto">
          <a:xfrm>
            <a:off x="7391400" y="2894015"/>
            <a:ext cx="2254250" cy="2597058"/>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9525">
            <a:solidFill>
              <a:schemeClr val="dk1"/>
            </a:solidFill>
            <a:miter lim="800000"/>
          </a:ln>
        </p:spPr>
        <p:txBody>
          <a:bodyPr>
            <a:spAutoFit/>
          </a:bodyPr>
          <a:lstStyle/>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根据初审注册机构安排，做好现场确认点的场地、设备及人员准备</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指定专人保管登录系统的帐号和密码</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发布确认工作及确认点相关信息</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3" name="Text Box 22"/>
          <p:cNvSpPr txBox="1">
            <a:spLocks noChangeArrowheads="1"/>
          </p:cNvSpPr>
          <p:nvPr/>
        </p:nvSpPr>
        <p:spPr bwMode="auto">
          <a:xfrm>
            <a:off x="7742239" y="2398715"/>
            <a:ext cx="1362075" cy="33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确认点</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4" name="Line 23"/>
          <p:cNvSpPr>
            <a:spLocks noChangeShapeType="1"/>
          </p:cNvSpPr>
          <p:nvPr>
            <p:custDataLst>
              <p:tags r:id="rId12"/>
            </p:custDataLst>
          </p:nvPr>
        </p:nvSpPr>
        <p:spPr bwMode="auto">
          <a:xfrm flipV="1">
            <a:off x="6831013" y="4186238"/>
            <a:ext cx="560388" cy="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Tree>
    <p:custDataLst>
      <p:tags r:id="rId13"/>
    </p:custDataLst>
  </p:cSld>
  <p:clrMapOvr>
    <a:masterClrMapping/>
  </p:clrMapOvr>
  <p:transition spd="slow">
    <p:push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19" name="组合 18"/>
          <p:cNvGrpSpPr/>
          <p:nvPr userDrawn="1">
            <p:custDataLst>
              <p:tags r:id="rId1"/>
            </p:custDataLst>
          </p:nvPr>
        </p:nvGrpSpPr>
        <p:grpSpPr>
          <a:xfrm>
            <a:off x="3308612" y="6045200"/>
            <a:ext cx="6772013" cy="812800"/>
            <a:chOff x="4001597" y="5613400"/>
            <a:chExt cx="8190403" cy="1244600"/>
          </a:xfrm>
        </p:grpSpPr>
        <p:sp>
          <p:nvSpPr>
            <p:cNvPr id="20"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1" name="等腰三角形 20"/>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4" name="矩形 13"/>
          <p:cNvSpPr/>
          <p:nvPr>
            <p:custDataLst>
              <p:tags r:id="rId4"/>
            </p:custDataLst>
          </p:nvPr>
        </p:nvSpPr>
        <p:spPr>
          <a:xfrm>
            <a:off x="0" y="5178425"/>
            <a:ext cx="10080625" cy="1085850"/>
          </a:xfrm>
          <a:prstGeom prst="rect">
            <a:avLst/>
          </a:prstGeom>
          <a:solidFill>
            <a:schemeClr val="accent2"/>
          </a:solidFill>
          <a:ln>
            <a:noFill/>
          </a:ln>
          <a:effectLst>
            <a:outerShdw blurRad="127000" sx="101000" sy="101000" algn="ctr" rotWithShape="0">
              <a:srgbClr val="D5D7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Text Box 4"/>
          <p:cNvSpPr txBox="1">
            <a:spLocks noChangeArrowheads="1"/>
          </p:cNvSpPr>
          <p:nvPr/>
        </p:nvSpPr>
        <p:spPr bwMode="auto">
          <a:xfrm>
            <a:off x="1663700" y="1873252"/>
            <a:ext cx="2768600" cy="33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注册</a:t>
            </a:r>
            <a:r>
              <a:rPr kumimoji="0" lang="zh-CN" altLang="en-US" sz="1985" b="1" i="0" u="none" strike="noStrike" kern="120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rPr>
              <a:t>机构、确认点</a:t>
            </a:r>
            <a:endParaRPr kumimoji="0" lang="zh-CN" altLang="en-US" sz="1985" b="1" i="0" u="none" strike="noStrike" kern="1200" cap="none" spc="0" normalizeH="0" baseline="0" noProof="1" smtClean="0">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Text Box 5"/>
          <p:cNvSpPr txBox="1">
            <a:spLocks noChangeArrowheads="1"/>
          </p:cNvSpPr>
          <p:nvPr>
            <p:custDataLst>
              <p:tags r:id="rId5"/>
            </p:custDataLst>
          </p:nvPr>
        </p:nvSpPr>
        <p:spPr bwMode="auto">
          <a:xfrm>
            <a:off x="1577976" y="3429000"/>
            <a:ext cx="2601913" cy="1222514"/>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9525">
            <a:solidFill>
              <a:schemeClr val="dk1"/>
            </a:solidFill>
            <a:miter lim="800000"/>
          </a:ln>
        </p:spPr>
        <p:txBody>
          <a:bodyPr>
            <a:spAutoFit/>
          </a:bodyPr>
          <a:lstStyle/>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解答申请人填报过程的疑问</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完善现场确认准备情况</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Text Box 7"/>
          <p:cNvSpPr txBox="1">
            <a:spLocks noChangeArrowheads="1"/>
          </p:cNvSpPr>
          <p:nvPr/>
        </p:nvSpPr>
        <p:spPr bwMode="auto">
          <a:xfrm>
            <a:off x="6632575" y="1851025"/>
            <a:ext cx="1136650" cy="33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申请人</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Text Box 8"/>
          <p:cNvSpPr txBox="1">
            <a:spLocks noChangeArrowheads="1"/>
          </p:cNvSpPr>
          <p:nvPr>
            <p:custDataLst>
              <p:tags r:id="rId6"/>
            </p:custDataLst>
          </p:nvPr>
        </p:nvSpPr>
        <p:spPr bwMode="auto">
          <a:xfrm>
            <a:off x="5140325" y="3370264"/>
            <a:ext cx="4048125" cy="2016706"/>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w="9525">
            <a:solidFill>
              <a:schemeClr val="dk1"/>
            </a:solidFill>
            <a:miter lim="800000"/>
          </a:ln>
        </p:spPr>
        <p:txBody>
          <a:bodyPr>
            <a:spAutoFit/>
          </a:bodyPr>
          <a:lstStyle/>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1.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阅读教师资格定期注册相关政策说明</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2.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登录网上申报系统注册，填写</a:t>
            </a: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修改申请资料</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3.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打印</a:t>
            </a: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教师资格定期注册申请表</a:t>
            </a: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a:p>
            <a:pPr marR="0" defTabSz="914400">
              <a:buClr>
                <a:srgbClr val="FF0000"/>
              </a:buClr>
              <a:buSzTx/>
              <a:buFont typeface="Arial" panose="020B0604020202020204" pitchFamily="34" charset="0"/>
              <a:buNone/>
            </a:pPr>
            <a:r>
              <a:rPr kumimoji="0" lang="en-US" altLang="zh-CN"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4. </a:t>
            </a:r>
            <a:r>
              <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rPr>
              <a:t>准备其它相关材料</a:t>
            </a:r>
            <a:endParaRPr kumimoji="0" lang="zh-CN" altLang="en-US" sz="1985" b="1" kern="1200" cap="none" spc="0" normalizeH="0" baseline="0" noProof="1">
              <a:solidFill>
                <a:srgbClr val="0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8" name="Line 11"/>
          <p:cNvSpPr>
            <a:spLocks noChangeShapeType="1"/>
          </p:cNvSpPr>
          <p:nvPr>
            <p:custDataLst>
              <p:tags r:id="rId7"/>
            </p:custDataLst>
          </p:nvPr>
        </p:nvSpPr>
        <p:spPr bwMode="auto">
          <a:xfrm flipV="1">
            <a:off x="2879725" y="2565400"/>
            <a:ext cx="866775" cy="0"/>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9" name="Line 12"/>
          <p:cNvSpPr>
            <a:spLocks noChangeShapeType="1"/>
          </p:cNvSpPr>
          <p:nvPr>
            <p:custDataLst>
              <p:tags r:id="rId8"/>
            </p:custDataLst>
          </p:nvPr>
        </p:nvSpPr>
        <p:spPr bwMode="auto">
          <a:xfrm>
            <a:off x="2879725" y="2565400"/>
            <a:ext cx="0" cy="86360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0" name="Line 13"/>
          <p:cNvSpPr>
            <a:spLocks noChangeShapeType="1"/>
          </p:cNvSpPr>
          <p:nvPr>
            <p:custDataLst>
              <p:tags r:id="rId9"/>
            </p:custDataLst>
          </p:nvPr>
        </p:nvSpPr>
        <p:spPr bwMode="auto">
          <a:xfrm>
            <a:off x="5700713" y="2551113"/>
            <a:ext cx="1498600" cy="0"/>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1" name="Line 14"/>
          <p:cNvSpPr>
            <a:spLocks noChangeShapeType="1"/>
          </p:cNvSpPr>
          <p:nvPr>
            <p:custDataLst>
              <p:tags r:id="rId10"/>
            </p:custDataLst>
          </p:nvPr>
        </p:nvSpPr>
        <p:spPr bwMode="auto">
          <a:xfrm flipH="1">
            <a:off x="7199313" y="2551113"/>
            <a:ext cx="1588" cy="81915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2" name="Line 15"/>
          <p:cNvSpPr>
            <a:spLocks noChangeShapeType="1"/>
          </p:cNvSpPr>
          <p:nvPr>
            <p:custDataLst>
              <p:tags r:id="rId11"/>
            </p:custDataLst>
          </p:nvPr>
        </p:nvSpPr>
        <p:spPr bwMode="auto">
          <a:xfrm>
            <a:off x="4664075" y="958851"/>
            <a:ext cx="0" cy="5305425"/>
          </a:xfrm>
          <a:prstGeom prst="line">
            <a:avLst/>
          </a:prstGeom>
          <a:noFill/>
          <a:ln w="19050">
            <a:solidFill>
              <a:schemeClr val="dk1"/>
            </a:solidFill>
            <a:prstDash val="lgDashDotDot"/>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3" name="图示 12"/>
          <p:cNvGraphicFramePr/>
          <p:nvPr/>
        </p:nvGraphicFramePr>
        <p:xfrm>
          <a:off x="308409" y="560970"/>
          <a:ext cx="9613603" cy="1197068"/>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
        <p:nvSpPr>
          <p:cNvPr id="7" name="AutoShape 9"/>
          <p:cNvSpPr>
            <a:spLocks noChangeArrowheads="1"/>
          </p:cNvSpPr>
          <p:nvPr>
            <p:custDataLst>
              <p:tags r:id="rId17"/>
            </p:custDataLst>
          </p:nvPr>
        </p:nvSpPr>
        <p:spPr bwMode="auto">
          <a:xfrm>
            <a:off x="3746501" y="2357440"/>
            <a:ext cx="1954213" cy="385763"/>
          </a:xfrm>
          <a:prstGeom prst="flowChartTerminator">
            <a:avLst/>
          </a:prstGeom>
          <a:solidFill>
            <a:schemeClr val="lt1"/>
          </a:solidFill>
          <a:ln w="9525">
            <a:solidFill>
              <a:schemeClr val="dk1"/>
            </a:solidFill>
            <a:miter lim="800000"/>
          </a:ln>
        </p:spPr>
        <p:txBody>
          <a:bodyPr wrap="none"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定期注册开始</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Tree>
    <p:custDataLst>
      <p:tags r:id="rId18"/>
    </p:custDataLst>
  </p:cSld>
  <p:clrMapOvr>
    <a:masterClrMapping/>
  </p:clrMapOvr>
  <p:transition spd="slow">
    <p:push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39" name="组合 38"/>
          <p:cNvGrpSpPr/>
          <p:nvPr userDrawn="1">
            <p:custDataLst>
              <p:tags r:id="rId1"/>
            </p:custDataLst>
          </p:nvPr>
        </p:nvGrpSpPr>
        <p:grpSpPr>
          <a:xfrm>
            <a:off x="3308612" y="6045200"/>
            <a:ext cx="6772013" cy="812800"/>
            <a:chOff x="4001597" y="5613400"/>
            <a:chExt cx="8190403" cy="1244600"/>
          </a:xfrm>
        </p:grpSpPr>
        <p:sp>
          <p:nvSpPr>
            <p:cNvPr id="40"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41" name="等腰三角形 40"/>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2" name="Text Box 8"/>
          <p:cNvSpPr txBox="1">
            <a:spLocks noChangeArrowheads="1"/>
          </p:cNvSpPr>
          <p:nvPr>
            <p:custDataLst>
              <p:tags r:id="rId4"/>
            </p:custDataLst>
          </p:nvPr>
        </p:nvSpPr>
        <p:spPr bwMode="auto">
          <a:xfrm>
            <a:off x="6624638" y="2293939"/>
            <a:ext cx="2292350" cy="25545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携带申请资料到现场确认点</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 name="Text Box 5"/>
          <p:cNvSpPr txBox="1">
            <a:spLocks noChangeArrowheads="1"/>
          </p:cNvSpPr>
          <p:nvPr/>
        </p:nvSpPr>
        <p:spPr bwMode="auto">
          <a:xfrm>
            <a:off x="1834286" y="1881189"/>
            <a:ext cx="1459053"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现场确认点</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4" name="Text Box 7"/>
          <p:cNvSpPr txBox="1">
            <a:spLocks noChangeArrowheads="1"/>
          </p:cNvSpPr>
          <p:nvPr/>
        </p:nvSpPr>
        <p:spPr bwMode="auto">
          <a:xfrm>
            <a:off x="7180263" y="1881189"/>
            <a:ext cx="949299"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申请人</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5" name="Text Box 9"/>
          <p:cNvSpPr txBox="1">
            <a:spLocks noChangeArrowheads="1"/>
          </p:cNvSpPr>
          <p:nvPr>
            <p:custDataLst>
              <p:tags r:id="rId5"/>
            </p:custDataLst>
          </p:nvPr>
        </p:nvSpPr>
        <p:spPr bwMode="auto">
          <a:xfrm>
            <a:off x="6705600" y="4006851"/>
            <a:ext cx="2211388" cy="25545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核对网上所填写个人信息</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Text Box 10"/>
          <p:cNvSpPr txBox="1">
            <a:spLocks noChangeArrowheads="1"/>
          </p:cNvSpPr>
          <p:nvPr>
            <p:custDataLst>
              <p:tags r:id="rId6"/>
            </p:custDataLst>
          </p:nvPr>
        </p:nvSpPr>
        <p:spPr bwMode="auto">
          <a:xfrm>
            <a:off x="6705600" y="4586288"/>
            <a:ext cx="2211388" cy="417830"/>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补全材料在指定时间和地点再次确认信息</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7" name="Text Box 18"/>
          <p:cNvSpPr txBox="1">
            <a:spLocks noChangeArrowheads="1"/>
          </p:cNvSpPr>
          <p:nvPr>
            <p:custDataLst>
              <p:tags r:id="rId7"/>
            </p:custDataLst>
          </p:nvPr>
        </p:nvSpPr>
        <p:spPr bwMode="auto">
          <a:xfrm>
            <a:off x="1595438" y="2822575"/>
            <a:ext cx="1700213" cy="418576"/>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核对网上填写信息与实际情况是否一致</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Text Box 19"/>
          <p:cNvSpPr txBox="1">
            <a:spLocks noChangeArrowheads="1"/>
          </p:cNvSpPr>
          <p:nvPr>
            <p:custDataLst>
              <p:tags r:id="rId8"/>
            </p:custDataLst>
          </p:nvPr>
        </p:nvSpPr>
        <p:spPr bwMode="auto">
          <a:xfrm>
            <a:off x="1579563" y="3427414"/>
            <a:ext cx="1735138" cy="683649"/>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修改</a:t>
            </a:r>
            <a:r>
              <a:rPr kumimoji="0" lang="en-US" altLang="zh-CN"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a:t>
            </a: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确认申请人信息</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帮助申请人查看信息</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AutoShape 20"/>
          <p:cNvSpPr>
            <a:spLocks noChangeArrowheads="1"/>
          </p:cNvSpPr>
          <p:nvPr>
            <p:custDataLst>
              <p:tags r:id="rId9"/>
            </p:custDataLst>
          </p:nvPr>
        </p:nvSpPr>
        <p:spPr bwMode="auto">
          <a:xfrm>
            <a:off x="1595439" y="4543425"/>
            <a:ext cx="1577975" cy="508000"/>
          </a:xfrm>
          <a:prstGeom prst="flowChartDecision">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wrap="none"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材料是否齐全合格</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0" name="Text Box 21"/>
          <p:cNvSpPr txBox="1">
            <a:spLocks noChangeArrowheads="1"/>
          </p:cNvSpPr>
          <p:nvPr>
            <p:custDataLst>
              <p:tags r:id="rId10"/>
            </p:custDataLst>
          </p:nvPr>
        </p:nvSpPr>
        <p:spPr bwMode="auto">
          <a:xfrm>
            <a:off x="1579563" y="4037015"/>
            <a:ext cx="1735138" cy="25463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初步审查申请材料</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1" name="Text Box 22"/>
          <p:cNvSpPr txBox="1">
            <a:spLocks noChangeArrowheads="1"/>
          </p:cNvSpPr>
          <p:nvPr>
            <p:custDataLst>
              <p:tags r:id="rId11"/>
            </p:custDataLst>
          </p:nvPr>
        </p:nvSpPr>
        <p:spPr bwMode="auto">
          <a:xfrm>
            <a:off x="1931988" y="5899152"/>
            <a:ext cx="1001713" cy="25463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材料上报</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2" name="Text Box 26"/>
          <p:cNvSpPr txBox="1">
            <a:spLocks noChangeArrowheads="1"/>
          </p:cNvSpPr>
          <p:nvPr>
            <p:custDataLst>
              <p:tags r:id="rId12"/>
            </p:custDataLst>
          </p:nvPr>
        </p:nvSpPr>
        <p:spPr bwMode="auto">
          <a:xfrm>
            <a:off x="1870075" y="2339976"/>
            <a:ext cx="1301750" cy="25545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登录确认系统</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13" name="Line 29"/>
          <p:cNvSpPr>
            <a:spLocks noChangeShapeType="1"/>
          </p:cNvSpPr>
          <p:nvPr>
            <p:custDataLst>
              <p:tags r:id="rId13"/>
            </p:custDataLst>
          </p:nvPr>
        </p:nvSpPr>
        <p:spPr bwMode="auto">
          <a:xfrm flipH="1">
            <a:off x="7770813" y="2573340"/>
            <a:ext cx="0" cy="144621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4" name="Line 31"/>
          <p:cNvSpPr>
            <a:spLocks noChangeShapeType="1"/>
          </p:cNvSpPr>
          <p:nvPr>
            <p:custDataLst>
              <p:tags r:id="rId14"/>
            </p:custDataLst>
          </p:nvPr>
        </p:nvSpPr>
        <p:spPr bwMode="auto">
          <a:xfrm>
            <a:off x="7770813" y="4286250"/>
            <a:ext cx="0" cy="190500"/>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5" name="Line 32"/>
          <p:cNvSpPr>
            <a:spLocks noChangeShapeType="1"/>
          </p:cNvSpPr>
          <p:nvPr>
            <p:custDataLst>
              <p:tags r:id="rId15"/>
            </p:custDataLst>
          </p:nvPr>
        </p:nvSpPr>
        <p:spPr bwMode="auto">
          <a:xfrm flipH="1" flipV="1">
            <a:off x="5978525" y="4475163"/>
            <a:ext cx="1792288" cy="1588"/>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6" name="Line 33"/>
          <p:cNvSpPr>
            <a:spLocks noChangeShapeType="1"/>
          </p:cNvSpPr>
          <p:nvPr>
            <p:custDataLst>
              <p:tags r:id="rId16"/>
            </p:custDataLst>
          </p:nvPr>
        </p:nvSpPr>
        <p:spPr bwMode="auto">
          <a:xfrm flipH="1" flipV="1">
            <a:off x="5978525" y="2705102"/>
            <a:ext cx="0" cy="2073275"/>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7" name="Line 44"/>
          <p:cNvSpPr>
            <a:spLocks noChangeShapeType="1"/>
          </p:cNvSpPr>
          <p:nvPr>
            <p:custDataLst>
              <p:tags r:id="rId17"/>
            </p:custDataLst>
          </p:nvPr>
        </p:nvSpPr>
        <p:spPr bwMode="auto">
          <a:xfrm flipV="1">
            <a:off x="5978525" y="4019550"/>
            <a:ext cx="0" cy="38735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8" name="Line 50"/>
          <p:cNvSpPr>
            <a:spLocks noChangeShapeType="1"/>
          </p:cNvSpPr>
          <p:nvPr>
            <p:custDataLst>
              <p:tags r:id="rId18"/>
            </p:custDataLst>
          </p:nvPr>
        </p:nvSpPr>
        <p:spPr bwMode="auto">
          <a:xfrm flipH="1">
            <a:off x="2384425" y="2700340"/>
            <a:ext cx="3594100" cy="1111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9" name="Line 51"/>
          <p:cNvSpPr>
            <a:spLocks noChangeShapeType="1"/>
          </p:cNvSpPr>
          <p:nvPr>
            <p:custDataLst>
              <p:tags r:id="rId19"/>
            </p:custDataLst>
          </p:nvPr>
        </p:nvSpPr>
        <p:spPr bwMode="auto">
          <a:xfrm>
            <a:off x="2384425" y="2620965"/>
            <a:ext cx="0" cy="19526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0" name="Line 52"/>
          <p:cNvSpPr>
            <a:spLocks noChangeShapeType="1"/>
          </p:cNvSpPr>
          <p:nvPr>
            <p:custDataLst>
              <p:tags r:id="rId20"/>
            </p:custDataLst>
          </p:nvPr>
        </p:nvSpPr>
        <p:spPr bwMode="auto">
          <a:xfrm>
            <a:off x="2386013" y="3306763"/>
            <a:ext cx="0" cy="11430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1" name="Line 53"/>
          <p:cNvSpPr>
            <a:spLocks noChangeShapeType="1"/>
          </p:cNvSpPr>
          <p:nvPr>
            <p:custDataLst>
              <p:tags r:id="rId21"/>
            </p:custDataLst>
          </p:nvPr>
        </p:nvSpPr>
        <p:spPr bwMode="auto">
          <a:xfrm>
            <a:off x="2384425" y="3910013"/>
            <a:ext cx="0" cy="12700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2" name="Line 54"/>
          <p:cNvSpPr>
            <a:spLocks noChangeShapeType="1"/>
          </p:cNvSpPr>
          <p:nvPr>
            <p:custDataLst>
              <p:tags r:id="rId22"/>
            </p:custDataLst>
          </p:nvPr>
        </p:nvSpPr>
        <p:spPr bwMode="auto">
          <a:xfrm>
            <a:off x="2386013" y="4318002"/>
            <a:ext cx="0" cy="23336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3" name="Line 55"/>
          <p:cNvSpPr>
            <a:spLocks noChangeShapeType="1"/>
          </p:cNvSpPr>
          <p:nvPr>
            <p:custDataLst>
              <p:tags r:id="rId23"/>
            </p:custDataLst>
          </p:nvPr>
        </p:nvSpPr>
        <p:spPr bwMode="auto">
          <a:xfrm>
            <a:off x="2384425" y="5051427"/>
            <a:ext cx="0" cy="29686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4" name="Text Box 56"/>
          <p:cNvSpPr txBox="1">
            <a:spLocks noChangeArrowheads="1"/>
          </p:cNvSpPr>
          <p:nvPr/>
        </p:nvSpPr>
        <p:spPr bwMode="auto">
          <a:xfrm>
            <a:off x="1931988" y="5053015"/>
            <a:ext cx="254000" cy="25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是</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5" name="Text Box 57"/>
          <p:cNvSpPr txBox="1">
            <a:spLocks noChangeArrowheads="1"/>
          </p:cNvSpPr>
          <p:nvPr>
            <p:custDataLst>
              <p:tags r:id="rId24"/>
            </p:custDataLst>
          </p:nvPr>
        </p:nvSpPr>
        <p:spPr bwMode="auto">
          <a:xfrm>
            <a:off x="1931988" y="5359402"/>
            <a:ext cx="1001713" cy="25463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接收材料</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6" name="Text Box 63"/>
          <p:cNvSpPr txBox="1">
            <a:spLocks noChangeArrowheads="1"/>
          </p:cNvSpPr>
          <p:nvPr/>
        </p:nvSpPr>
        <p:spPr bwMode="auto">
          <a:xfrm>
            <a:off x="3506788" y="4551365"/>
            <a:ext cx="255588" cy="2546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否</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27" name="Line 69"/>
          <p:cNvSpPr>
            <a:spLocks noChangeShapeType="1"/>
          </p:cNvSpPr>
          <p:nvPr>
            <p:custDataLst>
              <p:tags r:id="rId25"/>
            </p:custDataLst>
          </p:nvPr>
        </p:nvSpPr>
        <p:spPr bwMode="auto">
          <a:xfrm>
            <a:off x="2933700" y="6045200"/>
            <a:ext cx="661988" cy="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8" name="Line 73"/>
          <p:cNvSpPr>
            <a:spLocks noChangeShapeType="1"/>
          </p:cNvSpPr>
          <p:nvPr>
            <p:custDataLst>
              <p:tags r:id="rId26"/>
            </p:custDataLst>
          </p:nvPr>
        </p:nvSpPr>
        <p:spPr bwMode="auto">
          <a:xfrm flipH="1">
            <a:off x="5565775" y="1698625"/>
            <a:ext cx="0" cy="4527550"/>
          </a:xfrm>
          <a:prstGeom prst="line">
            <a:avLst/>
          </a:prstGeom>
          <a:noFill/>
          <a:ln w="19050">
            <a:solidFill>
              <a:schemeClr val="dk1"/>
            </a:solidFill>
            <a:prstDash val="lgDashDotDot"/>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9" name="Text Box 136"/>
          <p:cNvSpPr txBox="1">
            <a:spLocks noChangeArrowheads="1"/>
          </p:cNvSpPr>
          <p:nvPr>
            <p:custDataLst>
              <p:tags r:id="rId27"/>
            </p:custDataLst>
          </p:nvPr>
        </p:nvSpPr>
        <p:spPr bwMode="auto">
          <a:xfrm>
            <a:off x="3595688" y="5895976"/>
            <a:ext cx="1892300" cy="255455"/>
          </a:xfrm>
          <a:prstGeom prst="rect">
            <a:avLst/>
          </a:prstGeom>
          <a:noFill/>
          <a:ln w="9525">
            <a:solidFill>
              <a:schemeClr val="dk1"/>
            </a:solidFill>
            <a:miter lim="800000"/>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注册机构后续审批工作</a:t>
            </a:r>
            <a:endParaRPr kumimoji="0" lang="zh-CN" altLang="en-US" sz="132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30" name="Line 137"/>
          <p:cNvSpPr>
            <a:spLocks noChangeShapeType="1"/>
          </p:cNvSpPr>
          <p:nvPr>
            <p:custDataLst>
              <p:tags r:id="rId28"/>
            </p:custDataLst>
          </p:nvPr>
        </p:nvSpPr>
        <p:spPr bwMode="auto">
          <a:xfrm flipV="1">
            <a:off x="3173413" y="4797425"/>
            <a:ext cx="3532188" cy="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32" name="Line 140"/>
          <p:cNvSpPr>
            <a:spLocks noChangeShapeType="1"/>
          </p:cNvSpPr>
          <p:nvPr>
            <p:custDataLst>
              <p:tags r:id="rId29"/>
            </p:custDataLst>
          </p:nvPr>
        </p:nvSpPr>
        <p:spPr bwMode="auto">
          <a:xfrm>
            <a:off x="2384425" y="5638802"/>
            <a:ext cx="0" cy="257175"/>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33" name="Text Box 35"/>
          <p:cNvSpPr txBox="1">
            <a:spLocks noChangeArrowheads="1"/>
          </p:cNvSpPr>
          <p:nvPr/>
        </p:nvSpPr>
        <p:spPr bwMode="auto">
          <a:xfrm>
            <a:off x="6129338" y="5195890"/>
            <a:ext cx="3282950" cy="702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65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注意：不可擅自修改申请人信息。如若修改，必须有申请人的书面委托书。</a:t>
            </a:r>
            <a:endParaRPr kumimoji="0" lang="zh-CN" altLang="en-US" sz="165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34" name="图示 33"/>
          <p:cNvGraphicFramePr/>
          <p:nvPr/>
        </p:nvGraphicFramePr>
        <p:xfrm>
          <a:off x="476891" y="726402"/>
          <a:ext cx="9037668" cy="1197068"/>
        </p:xfrm>
        <a:graphic>
          <a:graphicData uri="http://schemas.openxmlformats.org/drawingml/2006/diagram">
            <dgm:relIds xmlns:dgm="http://schemas.openxmlformats.org/drawingml/2006/diagram" xmlns:r="http://schemas.openxmlformats.org/officeDocument/2006/relationships" r:dm="rId30" r:lo="rId31" r:qs="rId32" r:cs="rId33"/>
          </a:graphicData>
        </a:graphic>
      </p:graphicFrame>
    </p:spTree>
    <p:custDataLst>
      <p:tags r:id="rId35"/>
    </p:custDataLst>
  </p:cSld>
  <p:clrMapOvr>
    <a:masterClrMapping/>
  </p:clrMapOvr>
  <p:transition spd="slow">
    <p:push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5" name="组合 24"/>
          <p:cNvGrpSpPr/>
          <p:nvPr userDrawn="1">
            <p:custDataLst>
              <p:tags r:id="rId1"/>
            </p:custDataLst>
          </p:nvPr>
        </p:nvGrpSpPr>
        <p:grpSpPr>
          <a:xfrm>
            <a:off x="3308612" y="6045200"/>
            <a:ext cx="6772013" cy="812800"/>
            <a:chOff x="4001597" y="5613400"/>
            <a:chExt cx="8190403" cy="1244600"/>
          </a:xfrm>
        </p:grpSpPr>
        <p:sp>
          <p:nvSpPr>
            <p:cNvPr id="26"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7" name="等腰三角形 26"/>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19" name="PA_矩形 73"/>
          <p:cNvSpPr/>
          <p:nvPr>
            <p:custDataLst>
              <p:tags r:id="rId4"/>
            </p:custDataLst>
          </p:nvPr>
        </p:nvSpPr>
        <p:spPr>
          <a:xfrm rot="16200000">
            <a:off x="6735763" y="2919414"/>
            <a:ext cx="5670550" cy="1019175"/>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 name="Text Box 5"/>
          <p:cNvSpPr txBox="1">
            <a:spLocks noChangeArrowheads="1"/>
          </p:cNvSpPr>
          <p:nvPr>
            <p:custDataLst>
              <p:tags r:id="rId5"/>
            </p:custDataLst>
          </p:nvPr>
        </p:nvSpPr>
        <p:spPr bwMode="auto">
          <a:xfrm>
            <a:off x="1500187" y="2416176"/>
            <a:ext cx="4233863" cy="193899"/>
          </a:xfrm>
          <a:prstGeom prst="rect">
            <a:avLst/>
          </a:prstGeom>
          <a:solidFill>
            <a:schemeClr val="accent1">
              <a:lumMod val="40000"/>
              <a:lumOff val="60000"/>
            </a:schemeClr>
          </a:solidFill>
          <a:ln w="9525">
            <a:solidFill>
              <a:schemeClr val="dk1"/>
            </a:solidFill>
            <a:miter lim="800000"/>
          </a:ln>
        </p:spPr>
        <p:txBody>
          <a:bodyPr wrap="square">
            <a:spAutoFit/>
          </a:bodyPr>
          <a:lstStyle/>
          <a:p>
            <a:pPr marR="0" algn="ctr"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核对确认申请人材料并给出确认意见</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3" name="Text Box 6"/>
          <p:cNvSpPr txBox="1">
            <a:spLocks noChangeArrowheads="1"/>
          </p:cNvSpPr>
          <p:nvPr>
            <p:custDataLst>
              <p:tags r:id="rId6"/>
            </p:custDataLst>
          </p:nvPr>
        </p:nvSpPr>
        <p:spPr bwMode="auto">
          <a:xfrm>
            <a:off x="1500188" y="3003551"/>
            <a:ext cx="4070350" cy="193899"/>
          </a:xfrm>
          <a:prstGeom prst="rect">
            <a:avLst/>
          </a:prstGeom>
          <a:solidFill>
            <a:schemeClr val="accent1">
              <a:lumMod val="40000"/>
              <a:lumOff val="60000"/>
            </a:schemeClr>
          </a:solidFill>
          <a:ln w="9525">
            <a:solidFill>
              <a:schemeClr val="dk1"/>
            </a:solidFill>
            <a:miter lim="800000"/>
          </a:ln>
        </p:spPr>
        <p:txBody>
          <a:bodyPr>
            <a:spAutoFit/>
          </a:bodyPr>
          <a:lstStyle/>
          <a:p>
            <a:pPr marR="0" algn="ctr"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初审机构初步审查申请人材料并给出初审意见</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4" name="Text Box 7"/>
          <p:cNvSpPr txBox="1">
            <a:spLocks noChangeArrowheads="1"/>
          </p:cNvSpPr>
          <p:nvPr>
            <p:custDataLst>
              <p:tags r:id="rId7"/>
            </p:custDataLst>
          </p:nvPr>
        </p:nvSpPr>
        <p:spPr bwMode="auto">
          <a:xfrm>
            <a:off x="1500188" y="3538539"/>
            <a:ext cx="4070350" cy="193899"/>
          </a:xfrm>
          <a:prstGeom prst="rect">
            <a:avLst/>
          </a:prstGeom>
          <a:solidFill>
            <a:schemeClr val="accent1">
              <a:lumMod val="40000"/>
              <a:lumOff val="60000"/>
            </a:schemeClr>
          </a:solidFill>
          <a:ln w="9525">
            <a:solidFill>
              <a:schemeClr val="dk1"/>
            </a:solidFill>
            <a:miter lim="800000"/>
          </a:ln>
        </p:spPr>
        <p:txBody>
          <a:bodyPr>
            <a:spAutoFit/>
          </a:bodyPr>
          <a:lstStyle/>
          <a:p>
            <a:pPr marR="0" algn="ctr"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复核机构复核申请人信息并给出复核意见</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5" name="AutoShape 8"/>
          <p:cNvSpPr>
            <a:spLocks noChangeArrowheads="1"/>
          </p:cNvSpPr>
          <p:nvPr>
            <p:custDataLst>
              <p:tags r:id="rId8"/>
            </p:custDataLst>
          </p:nvPr>
        </p:nvSpPr>
        <p:spPr bwMode="auto">
          <a:xfrm>
            <a:off x="3543300" y="5516563"/>
            <a:ext cx="4381500" cy="1100138"/>
          </a:xfrm>
          <a:prstGeom prst="flowChartTerminator">
            <a:avLst/>
          </a:prstGeom>
          <a:solidFill>
            <a:schemeClr val="accent1">
              <a:lumMod val="40000"/>
              <a:lumOff val="60000"/>
            </a:schemeClr>
          </a:solidFill>
          <a:ln w="9525">
            <a:solidFill>
              <a:schemeClr val="dk1"/>
            </a:solidFill>
            <a:miter lim="800000"/>
          </a:ln>
        </p:spPr>
        <p:txBody>
          <a:bodyPr wrap="none"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定期注册结束：</a:t>
            </a:r>
            <a:endPar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申请表上有注册意见；</a:t>
            </a:r>
            <a:endPar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a:p>
            <a:pPr marL="0" marR="0" lvl="0" indent="0" algn="ctr"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教师资格证书上粘贴定期注册贴</a:t>
            </a:r>
            <a:endParaRPr kumimoji="0" lang="zh-CN" altLang="en-US" sz="2000"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6" name="Text Box 11"/>
          <p:cNvSpPr txBox="1">
            <a:spLocks noChangeArrowheads="1"/>
          </p:cNvSpPr>
          <p:nvPr>
            <p:custDataLst>
              <p:tags r:id="rId9"/>
            </p:custDataLst>
          </p:nvPr>
        </p:nvSpPr>
        <p:spPr bwMode="auto">
          <a:xfrm>
            <a:off x="6819901" y="2422525"/>
            <a:ext cx="2106613" cy="523990"/>
          </a:xfrm>
          <a:prstGeom prst="rect">
            <a:avLst/>
          </a:prstGeom>
          <a:solidFill>
            <a:schemeClr val="accent1">
              <a:lumMod val="40000"/>
              <a:lumOff val="60000"/>
            </a:schemeClr>
          </a:solidFill>
          <a:ln w="9525">
            <a:solidFill>
              <a:schemeClr val="dk1"/>
            </a:solidFill>
            <a:miter lim="800000"/>
          </a:ln>
        </p:spPr>
        <p:txBody>
          <a:bodyPr>
            <a:spAutoFit/>
          </a:bodyPr>
          <a:lstStyle/>
          <a:p>
            <a:pPr marR="0"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上网查看个人定期注册申报信息</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a:p>
            <a:pPr marR="0" defTabSz="914400">
              <a:buClr>
                <a:srgbClr val="FF0000"/>
              </a:buClr>
              <a:buSzTx/>
              <a:buFont typeface="Arial" panose="020B0604020202020204" pitchFamily="34" charset="0"/>
              <a:buNone/>
            </a:pP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a:p>
            <a:pPr marR="0"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等待注册机构定期注册审批结果</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7" name="Text Box 24"/>
          <p:cNvSpPr txBox="1">
            <a:spLocks noChangeArrowheads="1"/>
          </p:cNvSpPr>
          <p:nvPr/>
        </p:nvSpPr>
        <p:spPr bwMode="auto">
          <a:xfrm>
            <a:off x="2736850" y="1908176"/>
            <a:ext cx="1204176" cy="33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注册机构</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8" name="Text Box 25"/>
          <p:cNvSpPr txBox="1">
            <a:spLocks noChangeArrowheads="1"/>
          </p:cNvSpPr>
          <p:nvPr/>
        </p:nvSpPr>
        <p:spPr bwMode="auto">
          <a:xfrm>
            <a:off x="7138988" y="1885950"/>
            <a:ext cx="1192213" cy="335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Lucida Sans Unicode" panose="020B0602030504020204" pitchFamily="34" charset="0"/>
                <a:ea typeface="宋体" panose="02010600030101010101" pitchFamily="2" charset="-122"/>
              </a:defRPr>
            </a:lvl1pPr>
            <a:lvl2pPr marL="742950" indent="-285750" eaLnBrk="0" hangingPunct="0">
              <a:defRPr>
                <a:solidFill>
                  <a:schemeClr val="tx1"/>
                </a:solidFill>
                <a:latin typeface="Lucida Sans Unicode" panose="020B0602030504020204" pitchFamily="34" charset="0"/>
                <a:ea typeface="宋体" panose="02010600030101010101" pitchFamily="2" charset="-122"/>
              </a:defRPr>
            </a:lvl2pPr>
            <a:lvl3pPr marL="1143000" indent="-228600" eaLnBrk="0" hangingPunct="0">
              <a:defRPr>
                <a:solidFill>
                  <a:schemeClr val="tx1"/>
                </a:solidFill>
                <a:latin typeface="Lucida Sans Unicode" panose="020B0602030504020204" pitchFamily="34" charset="0"/>
                <a:ea typeface="宋体" panose="02010600030101010101" pitchFamily="2" charset="-122"/>
              </a:defRPr>
            </a:lvl3pPr>
            <a:lvl4pPr marL="1600200" indent="-228600" eaLnBrk="0" hangingPunct="0">
              <a:defRPr>
                <a:solidFill>
                  <a:schemeClr val="tx1"/>
                </a:solidFill>
                <a:latin typeface="Lucida Sans Unicode" panose="020B0602030504020204" pitchFamily="34" charset="0"/>
                <a:ea typeface="宋体" panose="02010600030101010101" pitchFamily="2" charset="-122"/>
              </a:defRPr>
            </a:lvl4pPr>
            <a:lvl5pPr marL="2057400" indent="-228600" eaLnBrk="0" hangingPunct="0">
              <a:defRPr>
                <a:solidFill>
                  <a:schemeClr val="tx1"/>
                </a:solidFill>
                <a:latin typeface="Lucida Sans Unicode" panose="020B0602030504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Lucida Sans Unicode" panose="020B0602030504020204" pitchFamily="34" charset="0"/>
                <a:ea typeface="宋体" panose="02010600030101010101" pitchFamily="2" charset="-122"/>
              </a:defRPr>
            </a:lvl9pPr>
          </a:lstStyle>
          <a:p>
            <a:pPr marL="0" marR="0" lvl="0" indent="0" algn="l" defTabSz="914400" rtl="0" eaLnBrk="1" fontAlgn="base" latinLnBrk="0" hangingPunct="1">
              <a:lnSpc>
                <a:spcPct val="80000"/>
              </a:lnSpc>
              <a:spcBef>
                <a:spcPct val="50000"/>
              </a:spcBef>
              <a:spcAft>
                <a:spcPct val="0"/>
              </a:spcAft>
              <a:buClr>
                <a:srgbClr val="FF0000"/>
              </a:buClr>
              <a:buSzTx/>
              <a:buFont typeface="Arial" panose="020B0604020202020204" pitchFamily="34" charset="0"/>
              <a:buNone/>
            </a:pPr>
            <a:r>
              <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rPr>
              <a:t>申请人</a:t>
            </a:r>
            <a:endParaRPr kumimoji="0" lang="zh-CN" altLang="en-US" sz="1985" b="1" i="0" u="none" strike="noStrike" kern="1200" cap="none" spc="0" normalizeH="0" baseline="0" noProof="1">
              <a:ln>
                <a:noFill/>
              </a:ln>
              <a:solidFill>
                <a:srgbClr val="000000"/>
              </a:solidFill>
              <a:effectLst/>
              <a:uLnTx/>
              <a:uFillTx/>
              <a:latin typeface="微软雅黑" panose="020B0503020204020204" pitchFamily="34" charset="-122"/>
              <a:ea typeface="微软雅黑" panose="020B0503020204020204" pitchFamily="34" charset="-122"/>
              <a:cs typeface="+mn-cs"/>
            </a:endParaRPr>
          </a:p>
        </p:txBody>
      </p:sp>
      <p:sp>
        <p:nvSpPr>
          <p:cNvPr id="9" name="Line 29"/>
          <p:cNvSpPr>
            <a:spLocks noChangeShapeType="1"/>
          </p:cNvSpPr>
          <p:nvPr>
            <p:custDataLst>
              <p:tags r:id="rId10"/>
            </p:custDataLst>
          </p:nvPr>
        </p:nvSpPr>
        <p:spPr bwMode="auto">
          <a:xfrm>
            <a:off x="3325813" y="2713038"/>
            <a:ext cx="0" cy="29845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0" name="Line 30"/>
          <p:cNvSpPr>
            <a:spLocks noChangeShapeType="1"/>
          </p:cNvSpPr>
          <p:nvPr>
            <p:custDataLst>
              <p:tags r:id="rId11"/>
            </p:custDataLst>
          </p:nvPr>
        </p:nvSpPr>
        <p:spPr bwMode="auto">
          <a:xfrm>
            <a:off x="3321051" y="3308350"/>
            <a:ext cx="4763" cy="230188"/>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1" name="Line 32"/>
          <p:cNvSpPr>
            <a:spLocks noChangeShapeType="1"/>
          </p:cNvSpPr>
          <p:nvPr>
            <p:custDataLst>
              <p:tags r:id="rId12"/>
            </p:custDataLst>
          </p:nvPr>
        </p:nvSpPr>
        <p:spPr bwMode="auto">
          <a:xfrm flipH="1">
            <a:off x="3321051" y="3844926"/>
            <a:ext cx="4763" cy="24606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2" name="Line 33"/>
          <p:cNvSpPr>
            <a:spLocks noChangeShapeType="1"/>
          </p:cNvSpPr>
          <p:nvPr>
            <p:custDataLst>
              <p:tags r:id="rId13"/>
            </p:custDataLst>
          </p:nvPr>
        </p:nvSpPr>
        <p:spPr bwMode="auto">
          <a:xfrm>
            <a:off x="7734300" y="3643313"/>
            <a:ext cx="0" cy="1035050"/>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3" name="Line 40"/>
          <p:cNvSpPr>
            <a:spLocks noChangeShapeType="1"/>
          </p:cNvSpPr>
          <p:nvPr>
            <p:custDataLst>
              <p:tags r:id="rId14"/>
            </p:custDataLst>
          </p:nvPr>
        </p:nvSpPr>
        <p:spPr bwMode="auto">
          <a:xfrm flipV="1">
            <a:off x="3325813" y="4678363"/>
            <a:ext cx="4408488" cy="0"/>
          </a:xfrm>
          <a:prstGeom prst="line">
            <a:avLst/>
          </a:prstGeom>
          <a:noFill/>
          <a:ln w="9525">
            <a:solidFill>
              <a:schemeClr val="dk1"/>
            </a:solidFill>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4" name="Line 44"/>
          <p:cNvSpPr>
            <a:spLocks noChangeShapeType="1"/>
          </p:cNvSpPr>
          <p:nvPr>
            <p:custDataLst>
              <p:tags r:id="rId15"/>
            </p:custDataLst>
          </p:nvPr>
        </p:nvSpPr>
        <p:spPr bwMode="auto">
          <a:xfrm>
            <a:off x="5400675" y="4678365"/>
            <a:ext cx="0" cy="493713"/>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5" name="Line 46"/>
          <p:cNvSpPr>
            <a:spLocks noChangeShapeType="1"/>
          </p:cNvSpPr>
          <p:nvPr>
            <p:custDataLst>
              <p:tags r:id="rId16"/>
            </p:custDataLst>
          </p:nvPr>
        </p:nvSpPr>
        <p:spPr bwMode="auto">
          <a:xfrm>
            <a:off x="6205538" y="1501775"/>
            <a:ext cx="0" cy="4762500"/>
          </a:xfrm>
          <a:prstGeom prst="line">
            <a:avLst/>
          </a:prstGeom>
          <a:noFill/>
          <a:ln w="19050">
            <a:solidFill>
              <a:schemeClr val="dk1"/>
            </a:solidFill>
            <a:prstDash val="lgDashDotDot"/>
            <a:roun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6" name="Text Box 7"/>
          <p:cNvSpPr txBox="1">
            <a:spLocks noChangeArrowheads="1"/>
          </p:cNvSpPr>
          <p:nvPr>
            <p:custDataLst>
              <p:tags r:id="rId17"/>
            </p:custDataLst>
          </p:nvPr>
        </p:nvSpPr>
        <p:spPr bwMode="auto">
          <a:xfrm>
            <a:off x="1500188" y="4090988"/>
            <a:ext cx="4070350" cy="193899"/>
          </a:xfrm>
          <a:prstGeom prst="rect">
            <a:avLst/>
          </a:prstGeom>
          <a:solidFill>
            <a:schemeClr val="accent1">
              <a:lumMod val="40000"/>
              <a:lumOff val="60000"/>
            </a:schemeClr>
          </a:solidFill>
          <a:ln w="9525">
            <a:solidFill>
              <a:schemeClr val="dk1"/>
            </a:solidFill>
            <a:miter lim="800000"/>
          </a:ln>
        </p:spPr>
        <p:txBody>
          <a:bodyPr>
            <a:spAutoFit/>
          </a:bodyPr>
          <a:lstStyle/>
          <a:p>
            <a:pPr marR="0" algn="ctr" defTabSz="914400">
              <a:buClr>
                <a:srgbClr val="FF0000"/>
              </a:buClr>
              <a:buSzTx/>
              <a:buFont typeface="Arial" panose="020B0604020202020204" pitchFamily="34" charset="0"/>
              <a:buNone/>
            </a:pPr>
            <a:r>
              <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rPr>
              <a:t>终审机构终审申请人信息并给出终审意见</a:t>
            </a:r>
            <a:endParaRPr kumimoji="0" lang="zh-CN" altLang="en-US" sz="825" b="1" kern="1200" cap="none" spc="0" normalizeH="0" baseline="0" noProof="1">
              <a:solidFill>
                <a:srgbClr val="000000"/>
              </a:solidFill>
              <a:latin typeface="微软雅黑" panose="020B0503020204020204" pitchFamily="34" charset="-122"/>
              <a:ea typeface="微软雅黑" panose="020B0503020204020204" pitchFamily="34" charset="-122"/>
              <a:cs typeface="+mn-cs"/>
            </a:endParaRPr>
          </a:p>
        </p:txBody>
      </p:sp>
      <p:sp>
        <p:nvSpPr>
          <p:cNvPr id="17" name="Line 32"/>
          <p:cNvSpPr>
            <a:spLocks noChangeShapeType="1"/>
          </p:cNvSpPr>
          <p:nvPr>
            <p:custDataLst>
              <p:tags r:id="rId18"/>
            </p:custDataLst>
          </p:nvPr>
        </p:nvSpPr>
        <p:spPr bwMode="auto">
          <a:xfrm>
            <a:off x="3321050" y="4395790"/>
            <a:ext cx="0" cy="282575"/>
          </a:xfrm>
          <a:prstGeom prst="line">
            <a:avLst/>
          </a:prstGeom>
          <a:noFill/>
          <a:ln w="9525">
            <a:solidFill>
              <a:schemeClr val="dk1"/>
            </a:solidFill>
            <a:round/>
            <a:tailEnd type="triangle" w="med" len="med"/>
          </a:ln>
          <a:extLst>
            <a:ext uri="{909E8E84-426E-40DD-AFC4-6F175D3DCCD1}">
              <a14:hiddenFill xmlns:a14="http://schemas.microsoft.com/office/drawing/2010/main">
                <a:noFill/>
              </a14:hiddenFill>
            </a:ext>
          </a:extLst>
        </p:spPr>
        <p:txBody>
          <a:bodyPr/>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1655" b="1"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graphicFrame>
        <p:nvGraphicFramePr>
          <p:cNvPr id="18" name="图示 17"/>
          <p:cNvGraphicFramePr/>
          <p:nvPr/>
        </p:nvGraphicFramePr>
        <p:xfrm>
          <a:off x="383666" y="735592"/>
          <a:ext cx="8621190" cy="1197067"/>
        </p:xfrm>
        <a:graphic>
          <a:graphicData uri="http://schemas.openxmlformats.org/drawingml/2006/diagram">
            <dgm:relIds xmlns:dgm="http://schemas.openxmlformats.org/drawingml/2006/diagram" xmlns:r="http://schemas.openxmlformats.org/officeDocument/2006/relationships" r:dm="rId19" r:lo="rId20" r:qs="rId21" r:cs="rId22"/>
          </a:graphicData>
        </a:graphic>
      </p:graphicFrame>
    </p:spTree>
    <p:custDataLst>
      <p:tags r:id="rId24"/>
    </p:custDataLst>
  </p:cSld>
  <p:clrMapOvr>
    <a:masterClrMapping/>
  </p:clrMapOvr>
  <p:transition spd="slow">
    <p:push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27" name="组合 26"/>
          <p:cNvGrpSpPr/>
          <p:nvPr userDrawn="1">
            <p:custDataLst>
              <p:tags r:id="rId1"/>
            </p:custDataLst>
          </p:nvPr>
        </p:nvGrpSpPr>
        <p:grpSpPr>
          <a:xfrm>
            <a:off x="3308612" y="6045200"/>
            <a:ext cx="6772013" cy="812800"/>
            <a:chOff x="4001597" y="5613400"/>
            <a:chExt cx="8190403" cy="1244600"/>
          </a:xfrm>
        </p:grpSpPr>
        <p:sp>
          <p:nvSpPr>
            <p:cNvPr id="28"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29" name="等腰三角形 28"/>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7" name="矩形 6"/>
          <p:cNvSpPr/>
          <p:nvPr>
            <p:custDataLst>
              <p:tags r:id="rId4"/>
            </p:custDataLst>
          </p:nvPr>
        </p:nvSpPr>
        <p:spPr>
          <a:xfrm>
            <a:off x="3094038" y="593725"/>
            <a:ext cx="3892550" cy="5670550"/>
          </a:xfrm>
          <a:prstGeom prst="rect">
            <a:avLst/>
          </a:prstGeom>
          <a:solidFill>
            <a:schemeClr val="accent2"/>
          </a:solidFill>
          <a:ln>
            <a:noFill/>
          </a:ln>
          <a:effectLst>
            <a:outerShdw blurRad="127000" sx="101000" sy="101000" algn="ctr" rotWithShape="0">
              <a:srgbClr val="D5D7D5">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5" name="矩形 24"/>
          <p:cNvSpPr/>
          <p:nvPr>
            <p:custDataLst>
              <p:tags r:id="rId5"/>
            </p:custDataLst>
          </p:nvPr>
        </p:nvSpPr>
        <p:spPr>
          <a:xfrm>
            <a:off x="482600" y="1473202"/>
            <a:ext cx="9137650" cy="4117975"/>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3" name="矩形 2"/>
          <p:cNvSpPr/>
          <p:nvPr>
            <p:custDataLst>
              <p:tags r:id="rId6"/>
            </p:custDataLst>
          </p:nvPr>
        </p:nvSpPr>
        <p:spPr>
          <a:xfrm>
            <a:off x="911225" y="1136650"/>
            <a:ext cx="8258175" cy="1200150"/>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noFill/>
          </a:ln>
          <a:effectLst>
            <a:outerShdw blurRad="254000" dist="38100" dir="5400000" algn="t" rotWithShape="0">
              <a:srgbClr val="969F9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矩形 3"/>
          <p:cNvSpPr/>
          <p:nvPr>
            <p:custDataLst>
              <p:tags r:id="rId7"/>
            </p:custDataLst>
          </p:nvPr>
        </p:nvSpPr>
        <p:spPr>
          <a:xfrm>
            <a:off x="1339850" y="2827340"/>
            <a:ext cx="7526338" cy="132556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noFill/>
          </a:ln>
          <a:effectLst>
            <a:outerShdw blurRad="254000" dist="38100" dir="5400000" algn="t" rotWithShape="0">
              <a:srgbClr val="969F9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9" name="Freeform 62"/>
          <p:cNvSpPr>
            <a:spLocks noEditPoints="1"/>
          </p:cNvSpPr>
          <p:nvPr>
            <p:custDataLst>
              <p:tags r:id="rId8"/>
            </p:custDataLst>
          </p:nvPr>
        </p:nvSpPr>
        <p:spPr bwMode="auto">
          <a:xfrm>
            <a:off x="1388110" y="1691006"/>
            <a:ext cx="1183005" cy="564515"/>
          </a:xfrm>
          <a:custGeom>
            <a:avLst/>
            <a:gdLst>
              <a:gd name="T0" fmla="*/ 1465 w 1508"/>
              <a:gd name="T1" fmla="*/ 7 h 723"/>
              <a:gd name="T2" fmla="*/ 1421 w 1508"/>
              <a:gd name="T3" fmla="*/ 50 h 723"/>
              <a:gd name="T4" fmla="*/ 1421 w 1508"/>
              <a:gd name="T5" fmla="*/ 443 h 723"/>
              <a:gd name="T6" fmla="*/ 1228 w 1508"/>
              <a:gd name="T7" fmla="*/ 636 h 723"/>
              <a:gd name="T8" fmla="*/ 280 w 1508"/>
              <a:gd name="T9" fmla="*/ 636 h 723"/>
              <a:gd name="T10" fmla="*/ 86 w 1508"/>
              <a:gd name="T11" fmla="*/ 443 h 723"/>
              <a:gd name="T12" fmla="*/ 86 w 1508"/>
              <a:gd name="T13" fmla="*/ 43 h 723"/>
              <a:gd name="T14" fmla="*/ 43 w 1508"/>
              <a:gd name="T15" fmla="*/ 0 h 723"/>
              <a:gd name="T16" fmla="*/ 0 w 1508"/>
              <a:gd name="T17" fmla="*/ 43 h 723"/>
              <a:gd name="T18" fmla="*/ 0 w 1508"/>
              <a:gd name="T19" fmla="*/ 443 h 723"/>
              <a:gd name="T20" fmla="*/ 280 w 1508"/>
              <a:gd name="T21" fmla="*/ 723 h 723"/>
              <a:gd name="T22" fmla="*/ 1228 w 1508"/>
              <a:gd name="T23" fmla="*/ 723 h 723"/>
              <a:gd name="T24" fmla="*/ 1508 w 1508"/>
              <a:gd name="T25" fmla="*/ 443 h 723"/>
              <a:gd name="T26" fmla="*/ 1508 w 1508"/>
              <a:gd name="T27" fmla="*/ 50 h 723"/>
              <a:gd name="T28" fmla="*/ 1465 w 1508"/>
              <a:gd name="T29" fmla="*/ 7 h 723"/>
              <a:gd name="T30" fmla="*/ 1465 w 1508"/>
              <a:gd name="T31" fmla="*/ 7 h 723"/>
              <a:gd name="T32" fmla="*/ 1465 w 1508"/>
              <a:gd name="T33" fmla="*/ 7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08" h="723">
                <a:moveTo>
                  <a:pt x="1465" y="7"/>
                </a:moveTo>
                <a:cubicBezTo>
                  <a:pt x="1441" y="7"/>
                  <a:pt x="1421" y="26"/>
                  <a:pt x="1421" y="50"/>
                </a:cubicBezTo>
                <a:cubicBezTo>
                  <a:pt x="1421" y="443"/>
                  <a:pt x="1421" y="443"/>
                  <a:pt x="1421" y="443"/>
                </a:cubicBezTo>
                <a:cubicBezTo>
                  <a:pt x="1421" y="550"/>
                  <a:pt x="1334" y="636"/>
                  <a:pt x="1228" y="636"/>
                </a:cubicBezTo>
                <a:cubicBezTo>
                  <a:pt x="280" y="636"/>
                  <a:pt x="280" y="636"/>
                  <a:pt x="280" y="636"/>
                </a:cubicBezTo>
                <a:cubicBezTo>
                  <a:pt x="173" y="636"/>
                  <a:pt x="86" y="549"/>
                  <a:pt x="86" y="443"/>
                </a:cubicBezTo>
                <a:cubicBezTo>
                  <a:pt x="86" y="43"/>
                  <a:pt x="86" y="43"/>
                  <a:pt x="86" y="43"/>
                </a:cubicBezTo>
                <a:cubicBezTo>
                  <a:pt x="86" y="19"/>
                  <a:pt x="67" y="0"/>
                  <a:pt x="43" y="0"/>
                </a:cubicBezTo>
                <a:cubicBezTo>
                  <a:pt x="19" y="0"/>
                  <a:pt x="0" y="19"/>
                  <a:pt x="0" y="43"/>
                </a:cubicBezTo>
                <a:cubicBezTo>
                  <a:pt x="0" y="443"/>
                  <a:pt x="0" y="443"/>
                  <a:pt x="0" y="443"/>
                </a:cubicBezTo>
                <a:cubicBezTo>
                  <a:pt x="0" y="597"/>
                  <a:pt x="126" y="723"/>
                  <a:pt x="280" y="723"/>
                </a:cubicBezTo>
                <a:cubicBezTo>
                  <a:pt x="1228" y="723"/>
                  <a:pt x="1228" y="723"/>
                  <a:pt x="1228" y="723"/>
                </a:cubicBezTo>
                <a:cubicBezTo>
                  <a:pt x="1382" y="723"/>
                  <a:pt x="1508" y="597"/>
                  <a:pt x="1508" y="443"/>
                </a:cubicBezTo>
                <a:cubicBezTo>
                  <a:pt x="1508" y="50"/>
                  <a:pt x="1508" y="50"/>
                  <a:pt x="1508" y="50"/>
                </a:cubicBezTo>
                <a:cubicBezTo>
                  <a:pt x="1508" y="26"/>
                  <a:pt x="1489" y="7"/>
                  <a:pt x="1465" y="7"/>
                </a:cubicBezTo>
                <a:close/>
                <a:moveTo>
                  <a:pt x="1465" y="7"/>
                </a:moveTo>
                <a:cubicBezTo>
                  <a:pt x="1465" y="7"/>
                  <a:pt x="1465" y="7"/>
                  <a:pt x="1465" y="7"/>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0" name="Freeform 63"/>
          <p:cNvSpPr>
            <a:spLocks noEditPoints="1"/>
          </p:cNvSpPr>
          <p:nvPr>
            <p:custDataLst>
              <p:tags r:id="rId9"/>
            </p:custDataLst>
          </p:nvPr>
        </p:nvSpPr>
        <p:spPr bwMode="auto">
          <a:xfrm>
            <a:off x="1727835" y="1162685"/>
            <a:ext cx="502920" cy="835660"/>
          </a:xfrm>
          <a:custGeom>
            <a:avLst/>
            <a:gdLst>
              <a:gd name="T0" fmla="*/ 292 w 644"/>
              <a:gd name="T1" fmla="*/ 1055 h 1067"/>
              <a:gd name="T2" fmla="*/ 322 w 644"/>
              <a:gd name="T3" fmla="*/ 1067 h 1067"/>
              <a:gd name="T4" fmla="*/ 352 w 644"/>
              <a:gd name="T5" fmla="*/ 1055 h 1067"/>
              <a:gd name="T6" fmla="*/ 627 w 644"/>
              <a:gd name="T7" fmla="*/ 780 h 1067"/>
              <a:gd name="T8" fmla="*/ 627 w 644"/>
              <a:gd name="T9" fmla="*/ 719 h 1067"/>
              <a:gd name="T10" fmla="*/ 566 w 644"/>
              <a:gd name="T11" fmla="*/ 719 h 1067"/>
              <a:gd name="T12" fmla="*/ 365 w 644"/>
              <a:gd name="T13" fmla="*/ 920 h 1067"/>
              <a:gd name="T14" fmla="*/ 365 w 644"/>
              <a:gd name="T15" fmla="*/ 43 h 1067"/>
              <a:gd name="T16" fmla="*/ 322 w 644"/>
              <a:gd name="T17" fmla="*/ 0 h 1067"/>
              <a:gd name="T18" fmla="*/ 279 w 644"/>
              <a:gd name="T19" fmla="*/ 43 h 1067"/>
              <a:gd name="T20" fmla="*/ 279 w 644"/>
              <a:gd name="T21" fmla="*/ 920 h 1067"/>
              <a:gd name="T22" fmla="*/ 78 w 644"/>
              <a:gd name="T23" fmla="*/ 719 h 1067"/>
              <a:gd name="T24" fmla="*/ 17 w 644"/>
              <a:gd name="T25" fmla="*/ 719 h 1067"/>
              <a:gd name="T26" fmla="*/ 17 w 644"/>
              <a:gd name="T27" fmla="*/ 780 h 1067"/>
              <a:gd name="T28" fmla="*/ 292 w 644"/>
              <a:gd name="T29" fmla="*/ 1055 h 1067"/>
              <a:gd name="T30" fmla="*/ 292 w 644"/>
              <a:gd name="T31" fmla="*/ 1055 h 1067"/>
              <a:gd name="T32" fmla="*/ 292 w 644"/>
              <a:gd name="T33" fmla="*/ 1055 h 1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44" h="1067">
                <a:moveTo>
                  <a:pt x="292" y="1055"/>
                </a:moveTo>
                <a:cubicBezTo>
                  <a:pt x="300" y="1063"/>
                  <a:pt x="311" y="1067"/>
                  <a:pt x="322" y="1067"/>
                </a:cubicBezTo>
                <a:cubicBezTo>
                  <a:pt x="333" y="1067"/>
                  <a:pt x="344" y="1063"/>
                  <a:pt x="352" y="1055"/>
                </a:cubicBezTo>
                <a:cubicBezTo>
                  <a:pt x="627" y="780"/>
                  <a:pt x="627" y="780"/>
                  <a:pt x="627" y="780"/>
                </a:cubicBezTo>
                <a:cubicBezTo>
                  <a:pt x="644" y="763"/>
                  <a:pt x="644" y="736"/>
                  <a:pt x="627" y="719"/>
                </a:cubicBezTo>
                <a:cubicBezTo>
                  <a:pt x="610" y="702"/>
                  <a:pt x="583" y="702"/>
                  <a:pt x="566" y="719"/>
                </a:cubicBezTo>
                <a:cubicBezTo>
                  <a:pt x="365" y="920"/>
                  <a:pt x="365" y="920"/>
                  <a:pt x="365" y="920"/>
                </a:cubicBezTo>
                <a:cubicBezTo>
                  <a:pt x="365" y="43"/>
                  <a:pt x="365" y="43"/>
                  <a:pt x="365" y="43"/>
                </a:cubicBezTo>
                <a:cubicBezTo>
                  <a:pt x="365" y="19"/>
                  <a:pt x="346" y="0"/>
                  <a:pt x="322" y="0"/>
                </a:cubicBezTo>
                <a:cubicBezTo>
                  <a:pt x="298" y="0"/>
                  <a:pt x="279" y="19"/>
                  <a:pt x="279" y="43"/>
                </a:cubicBezTo>
                <a:cubicBezTo>
                  <a:pt x="279" y="920"/>
                  <a:pt x="279" y="920"/>
                  <a:pt x="279" y="920"/>
                </a:cubicBezTo>
                <a:cubicBezTo>
                  <a:pt x="78" y="719"/>
                  <a:pt x="78" y="719"/>
                  <a:pt x="78" y="719"/>
                </a:cubicBezTo>
                <a:cubicBezTo>
                  <a:pt x="61" y="702"/>
                  <a:pt x="34" y="702"/>
                  <a:pt x="17" y="719"/>
                </a:cubicBezTo>
                <a:cubicBezTo>
                  <a:pt x="0" y="736"/>
                  <a:pt x="0" y="763"/>
                  <a:pt x="17" y="780"/>
                </a:cubicBezTo>
                <a:lnTo>
                  <a:pt x="292" y="1055"/>
                </a:lnTo>
                <a:close/>
                <a:moveTo>
                  <a:pt x="292" y="1055"/>
                </a:moveTo>
                <a:cubicBezTo>
                  <a:pt x="292" y="1055"/>
                  <a:pt x="292" y="1055"/>
                  <a:pt x="292" y="1055"/>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2" name="Freeform 231"/>
          <p:cNvSpPr>
            <a:spLocks noEditPoints="1"/>
          </p:cNvSpPr>
          <p:nvPr>
            <p:custDataLst>
              <p:tags r:id="rId10"/>
            </p:custDataLst>
          </p:nvPr>
        </p:nvSpPr>
        <p:spPr bwMode="auto">
          <a:xfrm>
            <a:off x="1305560" y="2875917"/>
            <a:ext cx="1219200" cy="904875"/>
          </a:xfrm>
          <a:custGeom>
            <a:avLst/>
            <a:gdLst>
              <a:gd name="T0" fmla="*/ 1266 w 1556"/>
              <a:gd name="T1" fmla="*/ 376 h 1155"/>
              <a:gd name="T2" fmla="*/ 1125 w 1556"/>
              <a:gd name="T3" fmla="*/ 118 h 1155"/>
              <a:gd name="T4" fmla="*/ 821 w 1556"/>
              <a:gd name="T5" fmla="*/ 0 h 1155"/>
              <a:gd name="T6" fmla="*/ 577 w 1556"/>
              <a:gd name="T7" fmla="*/ 72 h 1155"/>
              <a:gd name="T8" fmla="*/ 430 w 1556"/>
              <a:gd name="T9" fmla="*/ 226 h 1155"/>
              <a:gd name="T10" fmla="*/ 383 w 1556"/>
              <a:gd name="T11" fmla="*/ 221 h 1155"/>
              <a:gd name="T12" fmla="*/ 136 w 1556"/>
              <a:gd name="T13" fmla="*/ 468 h 1155"/>
              <a:gd name="T14" fmla="*/ 141 w 1556"/>
              <a:gd name="T15" fmla="*/ 519 h 1155"/>
              <a:gd name="T16" fmla="*/ 0 w 1556"/>
              <a:gd name="T17" fmla="*/ 796 h 1155"/>
              <a:gd name="T18" fmla="*/ 93 w 1556"/>
              <a:gd name="T19" fmla="*/ 1039 h 1155"/>
              <a:gd name="T20" fmla="*/ 324 w 1556"/>
              <a:gd name="T21" fmla="*/ 1155 h 1155"/>
              <a:gd name="T22" fmla="*/ 601 w 1556"/>
              <a:gd name="T23" fmla="*/ 1155 h 1155"/>
              <a:gd name="T24" fmla="*/ 644 w 1556"/>
              <a:gd name="T25" fmla="*/ 1112 h 1155"/>
              <a:gd name="T26" fmla="*/ 601 w 1556"/>
              <a:gd name="T27" fmla="*/ 1068 h 1155"/>
              <a:gd name="T28" fmla="*/ 327 w 1556"/>
              <a:gd name="T29" fmla="*/ 1068 h 1155"/>
              <a:gd name="T30" fmla="*/ 86 w 1556"/>
              <a:gd name="T31" fmla="*/ 796 h 1155"/>
              <a:gd name="T32" fmla="*/ 213 w 1556"/>
              <a:gd name="T33" fmla="*/ 575 h 1155"/>
              <a:gd name="T34" fmla="*/ 232 w 1556"/>
              <a:gd name="T35" fmla="*/ 523 h 1155"/>
              <a:gd name="T36" fmla="*/ 223 w 1556"/>
              <a:gd name="T37" fmla="*/ 468 h 1155"/>
              <a:gd name="T38" fmla="*/ 383 w 1556"/>
              <a:gd name="T39" fmla="*/ 307 h 1155"/>
              <a:gd name="T40" fmla="*/ 438 w 1556"/>
              <a:gd name="T41" fmla="*/ 317 h 1155"/>
              <a:gd name="T42" fmla="*/ 492 w 1556"/>
              <a:gd name="T43" fmla="*/ 295 h 1155"/>
              <a:gd name="T44" fmla="*/ 821 w 1556"/>
              <a:gd name="T45" fmla="*/ 86 h 1155"/>
              <a:gd name="T46" fmla="*/ 1184 w 1556"/>
              <a:gd name="T47" fmla="*/ 415 h 1155"/>
              <a:gd name="T48" fmla="*/ 1220 w 1556"/>
              <a:gd name="T49" fmla="*/ 453 h 1155"/>
              <a:gd name="T50" fmla="*/ 1470 w 1556"/>
              <a:gd name="T51" fmla="*/ 759 h 1155"/>
              <a:gd name="T52" fmla="*/ 1190 w 1556"/>
              <a:gd name="T53" fmla="*/ 1068 h 1155"/>
              <a:gd name="T54" fmla="*/ 955 w 1556"/>
              <a:gd name="T55" fmla="*/ 1068 h 1155"/>
              <a:gd name="T56" fmla="*/ 911 w 1556"/>
              <a:gd name="T57" fmla="*/ 1111 h 1155"/>
              <a:gd name="T58" fmla="*/ 955 w 1556"/>
              <a:gd name="T59" fmla="*/ 1155 h 1155"/>
              <a:gd name="T60" fmla="*/ 1195 w 1556"/>
              <a:gd name="T61" fmla="*/ 1155 h 1155"/>
              <a:gd name="T62" fmla="*/ 1452 w 1556"/>
              <a:gd name="T63" fmla="*/ 1028 h 1155"/>
              <a:gd name="T64" fmla="*/ 1556 w 1556"/>
              <a:gd name="T65" fmla="*/ 759 h 1155"/>
              <a:gd name="T66" fmla="*/ 1266 w 1556"/>
              <a:gd name="T67" fmla="*/ 376 h 1155"/>
              <a:gd name="T68" fmla="*/ 1266 w 1556"/>
              <a:gd name="T69" fmla="*/ 376 h 1155"/>
              <a:gd name="T70" fmla="*/ 1266 w 1556"/>
              <a:gd name="T71" fmla="*/ 376 h 1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56" h="1155">
                <a:moveTo>
                  <a:pt x="1266" y="376"/>
                </a:moveTo>
                <a:cubicBezTo>
                  <a:pt x="1249" y="277"/>
                  <a:pt x="1200" y="187"/>
                  <a:pt x="1125" y="118"/>
                </a:cubicBezTo>
                <a:cubicBezTo>
                  <a:pt x="1042" y="42"/>
                  <a:pt x="934" y="0"/>
                  <a:pt x="821" y="0"/>
                </a:cubicBezTo>
                <a:cubicBezTo>
                  <a:pt x="734" y="0"/>
                  <a:pt x="649" y="25"/>
                  <a:pt x="577" y="72"/>
                </a:cubicBezTo>
                <a:cubicBezTo>
                  <a:pt x="516" y="111"/>
                  <a:pt x="466" y="164"/>
                  <a:pt x="430" y="226"/>
                </a:cubicBezTo>
                <a:cubicBezTo>
                  <a:pt x="415" y="223"/>
                  <a:pt x="399" y="221"/>
                  <a:pt x="383" y="221"/>
                </a:cubicBezTo>
                <a:cubicBezTo>
                  <a:pt x="247" y="221"/>
                  <a:pt x="136" y="332"/>
                  <a:pt x="136" y="468"/>
                </a:cubicBezTo>
                <a:cubicBezTo>
                  <a:pt x="136" y="486"/>
                  <a:pt x="138" y="503"/>
                  <a:pt x="141" y="519"/>
                </a:cubicBezTo>
                <a:cubicBezTo>
                  <a:pt x="53" y="583"/>
                  <a:pt x="0" y="686"/>
                  <a:pt x="0" y="796"/>
                </a:cubicBezTo>
                <a:cubicBezTo>
                  <a:pt x="0" y="885"/>
                  <a:pt x="33" y="971"/>
                  <a:pt x="93" y="1039"/>
                </a:cubicBezTo>
                <a:cubicBezTo>
                  <a:pt x="155" y="1109"/>
                  <a:pt x="236" y="1150"/>
                  <a:pt x="324" y="1155"/>
                </a:cubicBezTo>
                <a:cubicBezTo>
                  <a:pt x="601" y="1155"/>
                  <a:pt x="601" y="1155"/>
                  <a:pt x="601" y="1155"/>
                </a:cubicBezTo>
                <a:cubicBezTo>
                  <a:pt x="625" y="1155"/>
                  <a:pt x="644" y="1136"/>
                  <a:pt x="644" y="1112"/>
                </a:cubicBezTo>
                <a:cubicBezTo>
                  <a:pt x="644" y="1088"/>
                  <a:pt x="625" y="1068"/>
                  <a:pt x="601" y="1068"/>
                </a:cubicBezTo>
                <a:cubicBezTo>
                  <a:pt x="327" y="1068"/>
                  <a:pt x="327" y="1068"/>
                  <a:pt x="327" y="1068"/>
                </a:cubicBezTo>
                <a:cubicBezTo>
                  <a:pt x="196" y="1060"/>
                  <a:pt x="86" y="936"/>
                  <a:pt x="86" y="796"/>
                </a:cubicBezTo>
                <a:cubicBezTo>
                  <a:pt x="86" y="705"/>
                  <a:pt x="135" y="621"/>
                  <a:pt x="213" y="575"/>
                </a:cubicBezTo>
                <a:cubicBezTo>
                  <a:pt x="232" y="564"/>
                  <a:pt x="239" y="542"/>
                  <a:pt x="232" y="523"/>
                </a:cubicBezTo>
                <a:cubicBezTo>
                  <a:pt x="226" y="505"/>
                  <a:pt x="223" y="487"/>
                  <a:pt x="223" y="468"/>
                </a:cubicBezTo>
                <a:cubicBezTo>
                  <a:pt x="223" y="379"/>
                  <a:pt x="295" y="307"/>
                  <a:pt x="383" y="307"/>
                </a:cubicBezTo>
                <a:cubicBezTo>
                  <a:pt x="402" y="307"/>
                  <a:pt x="420" y="310"/>
                  <a:pt x="438" y="317"/>
                </a:cubicBezTo>
                <a:cubicBezTo>
                  <a:pt x="459" y="324"/>
                  <a:pt x="482" y="315"/>
                  <a:pt x="492" y="295"/>
                </a:cubicBezTo>
                <a:cubicBezTo>
                  <a:pt x="552" y="168"/>
                  <a:pt x="681" y="86"/>
                  <a:pt x="821" y="86"/>
                </a:cubicBezTo>
                <a:cubicBezTo>
                  <a:pt x="1010" y="86"/>
                  <a:pt x="1166" y="227"/>
                  <a:pt x="1184" y="415"/>
                </a:cubicBezTo>
                <a:cubicBezTo>
                  <a:pt x="1186" y="434"/>
                  <a:pt x="1201" y="450"/>
                  <a:pt x="1220" y="453"/>
                </a:cubicBezTo>
                <a:cubicBezTo>
                  <a:pt x="1362" y="477"/>
                  <a:pt x="1470" y="609"/>
                  <a:pt x="1470" y="759"/>
                </a:cubicBezTo>
                <a:cubicBezTo>
                  <a:pt x="1470" y="918"/>
                  <a:pt x="1345" y="1056"/>
                  <a:pt x="1190" y="1068"/>
                </a:cubicBezTo>
                <a:cubicBezTo>
                  <a:pt x="955" y="1068"/>
                  <a:pt x="955" y="1068"/>
                  <a:pt x="955" y="1068"/>
                </a:cubicBezTo>
                <a:cubicBezTo>
                  <a:pt x="931" y="1068"/>
                  <a:pt x="911" y="1087"/>
                  <a:pt x="911" y="1111"/>
                </a:cubicBezTo>
                <a:cubicBezTo>
                  <a:pt x="911" y="1135"/>
                  <a:pt x="931" y="1155"/>
                  <a:pt x="955" y="1155"/>
                </a:cubicBezTo>
                <a:cubicBezTo>
                  <a:pt x="1195" y="1155"/>
                  <a:pt x="1195" y="1155"/>
                  <a:pt x="1195" y="1155"/>
                </a:cubicBezTo>
                <a:cubicBezTo>
                  <a:pt x="1293" y="1148"/>
                  <a:pt x="1384" y="1103"/>
                  <a:pt x="1452" y="1028"/>
                </a:cubicBezTo>
                <a:cubicBezTo>
                  <a:pt x="1519" y="954"/>
                  <a:pt x="1556" y="858"/>
                  <a:pt x="1556" y="759"/>
                </a:cubicBezTo>
                <a:cubicBezTo>
                  <a:pt x="1556" y="580"/>
                  <a:pt x="1433" y="420"/>
                  <a:pt x="1266" y="376"/>
                </a:cubicBezTo>
                <a:close/>
                <a:moveTo>
                  <a:pt x="1266" y="376"/>
                </a:moveTo>
                <a:cubicBezTo>
                  <a:pt x="1266" y="376"/>
                  <a:pt x="1266" y="376"/>
                  <a:pt x="1266" y="376"/>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3" name="Freeform 232"/>
          <p:cNvSpPr>
            <a:spLocks noEditPoints="1"/>
          </p:cNvSpPr>
          <p:nvPr>
            <p:custDataLst>
              <p:tags r:id="rId11"/>
            </p:custDataLst>
          </p:nvPr>
        </p:nvSpPr>
        <p:spPr bwMode="auto">
          <a:xfrm>
            <a:off x="1699895" y="3295650"/>
            <a:ext cx="430530" cy="705485"/>
          </a:xfrm>
          <a:custGeom>
            <a:avLst/>
            <a:gdLst>
              <a:gd name="T0" fmla="*/ 535 w 552"/>
              <a:gd name="T1" fmla="*/ 303 h 904"/>
              <a:gd name="T2" fmla="*/ 535 w 552"/>
              <a:gd name="T3" fmla="*/ 242 h 904"/>
              <a:gd name="T4" fmla="*/ 307 w 552"/>
              <a:gd name="T5" fmla="*/ 13 h 904"/>
              <a:gd name="T6" fmla="*/ 276 w 552"/>
              <a:gd name="T7" fmla="*/ 0 h 904"/>
              <a:gd name="T8" fmla="*/ 246 w 552"/>
              <a:gd name="T9" fmla="*/ 13 h 904"/>
              <a:gd name="T10" fmla="*/ 17 w 552"/>
              <a:gd name="T11" fmla="*/ 242 h 904"/>
              <a:gd name="T12" fmla="*/ 17 w 552"/>
              <a:gd name="T13" fmla="*/ 303 h 904"/>
              <a:gd name="T14" fmla="*/ 47 w 552"/>
              <a:gd name="T15" fmla="*/ 316 h 904"/>
              <a:gd name="T16" fmla="*/ 78 w 552"/>
              <a:gd name="T17" fmla="*/ 303 h 904"/>
              <a:gd name="T18" fmla="*/ 233 w 552"/>
              <a:gd name="T19" fmla="*/ 148 h 904"/>
              <a:gd name="T20" fmla="*/ 233 w 552"/>
              <a:gd name="T21" fmla="*/ 861 h 904"/>
              <a:gd name="T22" fmla="*/ 276 w 552"/>
              <a:gd name="T23" fmla="*/ 904 h 904"/>
              <a:gd name="T24" fmla="*/ 319 w 552"/>
              <a:gd name="T25" fmla="*/ 861 h 904"/>
              <a:gd name="T26" fmla="*/ 319 w 552"/>
              <a:gd name="T27" fmla="*/ 148 h 904"/>
              <a:gd name="T28" fmla="*/ 475 w 552"/>
              <a:gd name="T29" fmla="*/ 303 h 904"/>
              <a:gd name="T30" fmla="*/ 535 w 552"/>
              <a:gd name="T31" fmla="*/ 303 h 904"/>
              <a:gd name="T32" fmla="*/ 535 w 552"/>
              <a:gd name="T33" fmla="*/ 303 h 904"/>
              <a:gd name="T34" fmla="*/ 535 w 552"/>
              <a:gd name="T35" fmla="*/ 3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52" h="904">
                <a:moveTo>
                  <a:pt x="535" y="303"/>
                </a:moveTo>
                <a:cubicBezTo>
                  <a:pt x="552" y="286"/>
                  <a:pt x="552" y="259"/>
                  <a:pt x="535" y="242"/>
                </a:cubicBezTo>
                <a:cubicBezTo>
                  <a:pt x="307" y="13"/>
                  <a:pt x="307" y="13"/>
                  <a:pt x="307" y="13"/>
                </a:cubicBezTo>
                <a:cubicBezTo>
                  <a:pt x="299" y="5"/>
                  <a:pt x="287" y="0"/>
                  <a:pt x="276" y="0"/>
                </a:cubicBezTo>
                <a:cubicBezTo>
                  <a:pt x="265" y="0"/>
                  <a:pt x="254" y="5"/>
                  <a:pt x="246" y="13"/>
                </a:cubicBezTo>
                <a:cubicBezTo>
                  <a:pt x="17" y="242"/>
                  <a:pt x="17" y="242"/>
                  <a:pt x="17" y="242"/>
                </a:cubicBezTo>
                <a:cubicBezTo>
                  <a:pt x="0" y="259"/>
                  <a:pt x="0" y="286"/>
                  <a:pt x="17" y="303"/>
                </a:cubicBezTo>
                <a:cubicBezTo>
                  <a:pt x="25" y="311"/>
                  <a:pt x="37" y="316"/>
                  <a:pt x="47" y="316"/>
                </a:cubicBezTo>
                <a:cubicBezTo>
                  <a:pt x="58" y="316"/>
                  <a:pt x="70" y="312"/>
                  <a:pt x="78" y="303"/>
                </a:cubicBezTo>
                <a:cubicBezTo>
                  <a:pt x="233" y="148"/>
                  <a:pt x="233" y="148"/>
                  <a:pt x="233" y="148"/>
                </a:cubicBezTo>
                <a:cubicBezTo>
                  <a:pt x="233" y="861"/>
                  <a:pt x="233" y="861"/>
                  <a:pt x="233" y="861"/>
                </a:cubicBezTo>
                <a:cubicBezTo>
                  <a:pt x="233" y="885"/>
                  <a:pt x="252" y="904"/>
                  <a:pt x="276" y="904"/>
                </a:cubicBezTo>
                <a:cubicBezTo>
                  <a:pt x="300" y="904"/>
                  <a:pt x="319" y="885"/>
                  <a:pt x="319" y="861"/>
                </a:cubicBezTo>
                <a:cubicBezTo>
                  <a:pt x="319" y="148"/>
                  <a:pt x="319" y="148"/>
                  <a:pt x="319" y="148"/>
                </a:cubicBezTo>
                <a:cubicBezTo>
                  <a:pt x="475" y="303"/>
                  <a:pt x="475" y="303"/>
                  <a:pt x="475" y="303"/>
                </a:cubicBezTo>
                <a:cubicBezTo>
                  <a:pt x="491" y="320"/>
                  <a:pt x="518" y="320"/>
                  <a:pt x="535" y="303"/>
                </a:cubicBezTo>
                <a:close/>
                <a:moveTo>
                  <a:pt x="535" y="303"/>
                </a:moveTo>
                <a:cubicBezTo>
                  <a:pt x="535" y="303"/>
                  <a:pt x="535" y="303"/>
                  <a:pt x="535" y="303"/>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14" name="文本框 13"/>
          <p:cNvSpPr txBox="1"/>
          <p:nvPr>
            <p:custDataLst>
              <p:tags r:id="rId12"/>
            </p:custDataLst>
          </p:nvPr>
        </p:nvSpPr>
        <p:spPr>
          <a:xfrm>
            <a:off x="3094038" y="1702228"/>
            <a:ext cx="6553200" cy="375487"/>
          </a:xfrm>
          <a:prstGeom prst="rect">
            <a:avLst/>
          </a:prstGeom>
          <a:noFill/>
          <a:ln w="9525">
            <a:noFill/>
          </a:ln>
        </p:spPr>
        <p:txBody>
          <a:bodyPr>
            <a:spAutoFit/>
          </a:bodyPr>
          <a:lstStyle/>
          <a:p>
            <a:r>
              <a:rPr lang="en-US" altLang="zh-CN" sz="2300" b="1" dirty="0">
                <a:latin typeface="微软雅黑" panose="020B0503020204020204" pitchFamily="34" charset="-122"/>
                <a:ea typeface="微软雅黑" panose="020B0503020204020204" pitchFamily="34" charset="-122"/>
                <a:cs typeface="微软雅黑" panose="020B0503020204020204" pitchFamily="34" charset="-122"/>
              </a:rPr>
              <a:t>https://ukey.jszg.edu.cn</a:t>
            </a:r>
            <a:r>
              <a:rPr lang="zh-CN" altLang="en-US" sz="2300" b="1"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300" b="1" dirty="0">
                <a:latin typeface="微软雅黑" panose="020B0503020204020204" pitchFamily="34" charset="-122"/>
                <a:ea typeface="微软雅黑" panose="020B0503020204020204" pitchFamily="34" charset="-122"/>
                <a:cs typeface="微软雅黑" panose="020B0503020204020204" pitchFamily="34" charset="-122"/>
              </a:rPr>
              <a:t>USBKey</a:t>
            </a:r>
            <a:r>
              <a:rPr lang="zh-CN" altLang="en-US" sz="2300" b="1" dirty="0">
                <a:latin typeface="微软雅黑" panose="020B0503020204020204" pitchFamily="34" charset="-122"/>
                <a:ea typeface="微软雅黑" panose="020B0503020204020204" pitchFamily="34" charset="-122"/>
                <a:cs typeface="微软雅黑" panose="020B0503020204020204" pitchFamily="34" charset="-122"/>
              </a:rPr>
              <a:t>登录地址）</a:t>
            </a:r>
            <a:endParaRPr lang="zh-CN" altLang="en-US" sz="23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文本框 14"/>
          <p:cNvSpPr txBox="1"/>
          <p:nvPr>
            <p:custDataLst>
              <p:tags r:id="rId13"/>
            </p:custDataLst>
          </p:nvPr>
        </p:nvSpPr>
        <p:spPr>
          <a:xfrm>
            <a:off x="3067050" y="1216027"/>
            <a:ext cx="4346575" cy="375487"/>
          </a:xfrm>
          <a:prstGeom prst="rect">
            <a:avLst/>
          </a:prstGeom>
          <a:noFill/>
          <a:ln w="9525">
            <a:noFill/>
          </a:ln>
        </p:spPr>
        <p:txBody>
          <a:bodyPr>
            <a:spAutoFit/>
          </a:bodyPr>
          <a:lstStyle/>
          <a:p>
            <a:r>
              <a:rPr lang="zh-CN" altLang="en-US" sz="2300" b="1" dirty="0">
                <a:latin typeface="微软雅黑" panose="020B0503020204020204" pitchFamily="34" charset="-122"/>
                <a:ea typeface="微软雅黑" panose="020B0503020204020204" pitchFamily="34" charset="-122"/>
                <a:cs typeface="微软雅黑" panose="020B0503020204020204" pitchFamily="34" charset="-122"/>
              </a:rPr>
              <a:t>注册机构（市</a:t>
            </a:r>
            <a:r>
              <a:rPr lang="en-US" altLang="zh-CN" sz="2300" b="1"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300" b="1" dirty="0">
                <a:latin typeface="微软雅黑" panose="020B0503020204020204" pitchFamily="34" charset="-122"/>
                <a:ea typeface="微软雅黑" panose="020B0503020204020204" pitchFamily="34" charset="-122"/>
                <a:cs typeface="微软雅黑" panose="020B0503020204020204" pitchFamily="34" charset="-122"/>
              </a:rPr>
              <a:t>区教育局）：</a:t>
            </a:r>
            <a:endParaRPr lang="zh-CN" altLang="en-US" sz="2300" b="1"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9" name="文本框 18"/>
          <p:cNvSpPr txBox="1"/>
          <p:nvPr>
            <p:custDataLst>
              <p:tags r:id="rId14"/>
            </p:custDataLst>
          </p:nvPr>
        </p:nvSpPr>
        <p:spPr>
          <a:xfrm>
            <a:off x="3094037" y="3514727"/>
            <a:ext cx="6342063" cy="375487"/>
          </a:xfrm>
          <a:prstGeom prst="rect">
            <a:avLst/>
          </a:prstGeom>
          <a:noFill/>
          <a:ln w="9525">
            <a:noFill/>
          </a:ln>
        </p:spPr>
        <p:txBody>
          <a:bodyPr>
            <a:spAutoFit/>
          </a:bodyPr>
          <a:lstStyle/>
          <a:p>
            <a:r>
              <a:rPr lang="en-US" altLang="zh-CN" sz="2300" b="1" dirty="0">
                <a:latin typeface="微软雅黑" panose="020B0503020204020204" pitchFamily="34" charset="-122"/>
                <a:ea typeface="微软雅黑" panose="020B0503020204020204" pitchFamily="34" charset="-122"/>
              </a:rPr>
              <a:t>https://queren.jszg.edu.cn</a:t>
            </a:r>
            <a:endParaRPr lang="en-US" altLang="zh-CN" sz="2300" b="1" dirty="0">
              <a:latin typeface="微软雅黑" panose="020B0503020204020204" pitchFamily="34" charset="-122"/>
              <a:ea typeface="微软雅黑" panose="020B0503020204020204" pitchFamily="34" charset="-122"/>
            </a:endParaRPr>
          </a:p>
        </p:txBody>
      </p:sp>
      <p:sp>
        <p:nvSpPr>
          <p:cNvPr id="20" name="文本框 19"/>
          <p:cNvSpPr txBox="1"/>
          <p:nvPr>
            <p:custDataLst>
              <p:tags r:id="rId15"/>
            </p:custDataLst>
          </p:nvPr>
        </p:nvSpPr>
        <p:spPr>
          <a:xfrm>
            <a:off x="3067050" y="3011490"/>
            <a:ext cx="3919538" cy="377347"/>
          </a:xfrm>
          <a:prstGeom prst="rect">
            <a:avLst/>
          </a:prstGeom>
          <a:noFill/>
        </p:spPr>
        <p:txBody>
          <a:bodyPr>
            <a:spAutoFit/>
          </a:bodyPr>
          <a:lstStyle/>
          <a:p>
            <a:pPr marR="0" defTabSz="914400">
              <a:buClr>
                <a:srgbClr val="FF0000"/>
              </a:buClr>
              <a:buSzTx/>
              <a:buFont typeface="Wingdings" panose="05000000000000000000" pitchFamily="2" charset="2"/>
              <a:buNone/>
            </a:pPr>
            <a:r>
              <a:rPr kumimoji="0" lang="zh-CN" altLang="en-US" sz="2315" b="1" kern="1200" cap="none" spc="0" normalizeH="0" baseline="0" noProof="1">
                <a:latin typeface="微软雅黑" panose="020B0503020204020204" pitchFamily="34" charset="-122"/>
                <a:ea typeface="微软雅黑" panose="020B0503020204020204" pitchFamily="34" charset="-122"/>
                <a:cs typeface="+mn-cs"/>
              </a:rPr>
              <a:t>确认机构（学校）：</a:t>
            </a:r>
            <a:endParaRPr kumimoji="0" lang="zh-CN" altLang="en-US" sz="2315" b="1" kern="1200" cap="none" spc="0" normalizeH="0" baseline="0" noProof="1">
              <a:latin typeface="微软雅黑" panose="020B0503020204020204" pitchFamily="34" charset="-122"/>
              <a:ea typeface="微软雅黑" panose="020B0503020204020204" pitchFamily="34" charset="-122"/>
              <a:cs typeface="+mn-cs"/>
            </a:endParaRPr>
          </a:p>
        </p:txBody>
      </p:sp>
      <p:sp>
        <p:nvSpPr>
          <p:cNvPr id="18" name="矩形 17"/>
          <p:cNvSpPr/>
          <p:nvPr>
            <p:custDataLst>
              <p:tags r:id="rId16"/>
            </p:custDataLst>
          </p:nvPr>
        </p:nvSpPr>
        <p:spPr>
          <a:xfrm>
            <a:off x="911225" y="4643440"/>
            <a:ext cx="8258175" cy="1198563"/>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ln>
            <a:noFill/>
          </a:ln>
          <a:effectLst>
            <a:outerShdw blurRad="254000" dist="38100" dir="5400000" algn="t" rotWithShape="0">
              <a:srgbClr val="969F98">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21" name="文本框 13"/>
          <p:cNvSpPr txBox="1"/>
          <p:nvPr>
            <p:custDataLst>
              <p:tags r:id="rId17"/>
            </p:custDataLst>
          </p:nvPr>
        </p:nvSpPr>
        <p:spPr>
          <a:xfrm>
            <a:off x="3067050" y="5338764"/>
            <a:ext cx="4559300" cy="517065"/>
          </a:xfrm>
          <a:prstGeom prst="rect">
            <a:avLst/>
          </a:prstGeom>
          <a:noFill/>
          <a:ln w="9525">
            <a:noFill/>
          </a:ln>
        </p:spPr>
        <p:txBody>
          <a:bodyPr>
            <a:spAutoFit/>
          </a:bodyPr>
          <a:lstStyle/>
          <a:p>
            <a:pPr>
              <a:lnSpc>
                <a:spcPct val="120000"/>
              </a:lnSpc>
            </a:pPr>
            <a:r>
              <a:rPr lang="en-US" altLang="zh-CN" sz="2300" b="1" dirty="0">
                <a:latin typeface="微软雅黑" panose="020B0503020204020204" pitchFamily="34" charset="-122"/>
                <a:ea typeface="微软雅黑" panose="020B0503020204020204" pitchFamily="34" charset="-122"/>
              </a:rPr>
              <a:t>http://www.jszg.edu.cn</a:t>
            </a:r>
            <a:endParaRPr lang="en-US" altLang="zh-CN" sz="2300" b="1" dirty="0">
              <a:latin typeface="微软雅黑" panose="020B0503020204020204" pitchFamily="34" charset="-122"/>
              <a:ea typeface="微软雅黑" panose="020B0503020204020204" pitchFamily="34" charset="-122"/>
            </a:endParaRPr>
          </a:p>
        </p:txBody>
      </p:sp>
      <p:sp>
        <p:nvSpPr>
          <p:cNvPr id="22" name="文本框 14"/>
          <p:cNvSpPr txBox="1"/>
          <p:nvPr>
            <p:custDataLst>
              <p:tags r:id="rId18"/>
            </p:custDataLst>
          </p:nvPr>
        </p:nvSpPr>
        <p:spPr>
          <a:xfrm>
            <a:off x="3067050" y="4857752"/>
            <a:ext cx="3919538" cy="377347"/>
          </a:xfrm>
          <a:prstGeom prst="rect">
            <a:avLst/>
          </a:prstGeom>
          <a:noFill/>
        </p:spPr>
        <p:txBody>
          <a:bodyPr>
            <a:spAutoFit/>
          </a:bodyPr>
          <a:lstStyle/>
          <a:p>
            <a:pPr marR="0" defTabSz="914400">
              <a:buClr>
                <a:srgbClr val="FF0000"/>
              </a:buClr>
              <a:buSzTx/>
              <a:buFont typeface="Wingdings" panose="05000000000000000000" pitchFamily="2" charset="2"/>
              <a:buNone/>
            </a:pPr>
            <a:r>
              <a:rPr kumimoji="0" lang="zh-CN" altLang="en-US" sz="2315" b="1" kern="1200" cap="none" spc="0" normalizeH="0" baseline="0" noProof="1">
                <a:latin typeface="微软雅黑" panose="020B0503020204020204" pitchFamily="34" charset="-122"/>
                <a:ea typeface="微软雅黑" panose="020B0503020204020204" pitchFamily="34" charset="-122"/>
                <a:cs typeface="+mn-cs"/>
              </a:rPr>
              <a:t>申请人报名（教师）：</a:t>
            </a:r>
            <a:endParaRPr kumimoji="0" lang="zh-CN" altLang="en-US" sz="2315" b="1" kern="1200" cap="none" spc="0" normalizeH="0" baseline="0" noProof="1">
              <a:latin typeface="微软雅黑" panose="020B0503020204020204" pitchFamily="34" charset="-122"/>
              <a:ea typeface="微软雅黑" panose="020B0503020204020204" pitchFamily="34" charset="-122"/>
              <a:cs typeface="+mn-cs"/>
            </a:endParaRPr>
          </a:p>
        </p:txBody>
      </p:sp>
      <p:sp>
        <p:nvSpPr>
          <p:cNvPr id="24" name="Freeform 5"/>
          <p:cNvSpPr>
            <a:spLocks noEditPoints="1"/>
          </p:cNvSpPr>
          <p:nvPr>
            <p:custDataLst>
              <p:tags r:id="rId19"/>
            </p:custDataLst>
          </p:nvPr>
        </p:nvSpPr>
        <p:spPr bwMode="auto">
          <a:xfrm>
            <a:off x="1621790" y="4514217"/>
            <a:ext cx="649605" cy="643255"/>
          </a:xfrm>
          <a:custGeom>
            <a:avLst/>
            <a:gdLst>
              <a:gd name="T0" fmla="*/ 349 w 708"/>
              <a:gd name="T1" fmla="*/ 833 h 833"/>
              <a:gd name="T2" fmla="*/ 359 w 708"/>
              <a:gd name="T3" fmla="*/ 833 h 833"/>
              <a:gd name="T4" fmla="*/ 584 w 708"/>
              <a:gd name="T5" fmla="*/ 735 h 833"/>
              <a:gd name="T6" fmla="*/ 685 w 708"/>
              <a:gd name="T7" fmla="*/ 336 h 833"/>
              <a:gd name="T8" fmla="*/ 530 w 708"/>
              <a:gd name="T9" fmla="*/ 45 h 833"/>
              <a:gd name="T10" fmla="*/ 358 w 708"/>
              <a:gd name="T11" fmla="*/ 0 h 833"/>
              <a:gd name="T12" fmla="*/ 352 w 708"/>
              <a:gd name="T13" fmla="*/ 0 h 833"/>
              <a:gd name="T14" fmla="*/ 180 w 708"/>
              <a:gd name="T15" fmla="*/ 44 h 833"/>
              <a:gd name="T16" fmla="*/ 23 w 708"/>
              <a:gd name="T17" fmla="*/ 336 h 833"/>
              <a:gd name="T18" fmla="*/ 123 w 708"/>
              <a:gd name="T19" fmla="*/ 735 h 833"/>
              <a:gd name="T20" fmla="*/ 349 w 708"/>
              <a:gd name="T21" fmla="*/ 833 h 833"/>
              <a:gd name="T22" fmla="*/ 108 w 708"/>
              <a:gd name="T23" fmla="*/ 344 h 833"/>
              <a:gd name="T24" fmla="*/ 109 w 708"/>
              <a:gd name="T25" fmla="*/ 341 h 833"/>
              <a:gd name="T26" fmla="*/ 352 w 708"/>
              <a:gd name="T27" fmla="*/ 87 h 833"/>
              <a:gd name="T28" fmla="*/ 356 w 708"/>
              <a:gd name="T29" fmla="*/ 87 h 833"/>
              <a:gd name="T30" fmla="*/ 599 w 708"/>
              <a:gd name="T31" fmla="*/ 341 h 833"/>
              <a:gd name="T32" fmla="*/ 599 w 708"/>
              <a:gd name="T33" fmla="*/ 344 h 833"/>
              <a:gd name="T34" fmla="*/ 520 w 708"/>
              <a:gd name="T35" fmla="*/ 678 h 833"/>
              <a:gd name="T36" fmla="*/ 355 w 708"/>
              <a:gd name="T37" fmla="*/ 746 h 833"/>
              <a:gd name="T38" fmla="*/ 352 w 708"/>
              <a:gd name="T39" fmla="*/ 746 h 833"/>
              <a:gd name="T40" fmla="*/ 188 w 708"/>
              <a:gd name="T41" fmla="*/ 678 h 833"/>
              <a:gd name="T42" fmla="*/ 108 w 708"/>
              <a:gd name="T43" fmla="*/ 344 h 833"/>
              <a:gd name="T44" fmla="*/ 108 w 708"/>
              <a:gd name="T45" fmla="*/ 344 h 833"/>
              <a:gd name="T46" fmla="*/ 108 w 708"/>
              <a:gd name="T47" fmla="*/ 344 h 8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08" h="833">
                <a:moveTo>
                  <a:pt x="349" y="833"/>
                </a:moveTo>
                <a:cubicBezTo>
                  <a:pt x="359" y="833"/>
                  <a:pt x="359" y="833"/>
                  <a:pt x="359" y="833"/>
                </a:cubicBezTo>
                <a:cubicBezTo>
                  <a:pt x="453" y="831"/>
                  <a:pt x="528" y="798"/>
                  <a:pt x="584" y="735"/>
                </a:cubicBezTo>
                <a:cubicBezTo>
                  <a:pt x="708" y="596"/>
                  <a:pt x="687" y="358"/>
                  <a:pt x="685" y="336"/>
                </a:cubicBezTo>
                <a:cubicBezTo>
                  <a:pt x="677" y="165"/>
                  <a:pt x="596" y="83"/>
                  <a:pt x="530" y="45"/>
                </a:cubicBezTo>
                <a:cubicBezTo>
                  <a:pt x="480" y="17"/>
                  <a:pt x="422" y="2"/>
                  <a:pt x="358" y="0"/>
                </a:cubicBezTo>
                <a:cubicBezTo>
                  <a:pt x="352" y="0"/>
                  <a:pt x="352" y="0"/>
                  <a:pt x="352" y="0"/>
                </a:cubicBezTo>
                <a:cubicBezTo>
                  <a:pt x="317" y="0"/>
                  <a:pt x="247" y="6"/>
                  <a:pt x="180" y="44"/>
                </a:cubicBezTo>
                <a:cubicBezTo>
                  <a:pt x="113" y="82"/>
                  <a:pt x="31" y="164"/>
                  <a:pt x="23" y="336"/>
                </a:cubicBezTo>
                <a:cubicBezTo>
                  <a:pt x="21" y="358"/>
                  <a:pt x="0" y="596"/>
                  <a:pt x="123" y="735"/>
                </a:cubicBezTo>
                <a:cubicBezTo>
                  <a:pt x="179" y="798"/>
                  <a:pt x="255" y="831"/>
                  <a:pt x="349" y="833"/>
                </a:cubicBezTo>
                <a:close/>
                <a:moveTo>
                  <a:pt x="108" y="344"/>
                </a:moveTo>
                <a:cubicBezTo>
                  <a:pt x="108" y="343"/>
                  <a:pt x="109" y="342"/>
                  <a:pt x="109" y="341"/>
                </a:cubicBezTo>
                <a:cubicBezTo>
                  <a:pt x="119" y="112"/>
                  <a:pt x="282" y="87"/>
                  <a:pt x="352" y="87"/>
                </a:cubicBezTo>
                <a:cubicBezTo>
                  <a:pt x="356" y="87"/>
                  <a:pt x="356" y="87"/>
                  <a:pt x="356" y="87"/>
                </a:cubicBezTo>
                <a:cubicBezTo>
                  <a:pt x="442" y="89"/>
                  <a:pt x="589" y="124"/>
                  <a:pt x="599" y="341"/>
                </a:cubicBezTo>
                <a:cubicBezTo>
                  <a:pt x="599" y="342"/>
                  <a:pt x="599" y="343"/>
                  <a:pt x="599" y="344"/>
                </a:cubicBezTo>
                <a:cubicBezTo>
                  <a:pt x="599" y="346"/>
                  <a:pt x="622" y="563"/>
                  <a:pt x="520" y="678"/>
                </a:cubicBezTo>
                <a:cubicBezTo>
                  <a:pt x="480" y="723"/>
                  <a:pt x="426" y="746"/>
                  <a:pt x="355" y="746"/>
                </a:cubicBezTo>
                <a:cubicBezTo>
                  <a:pt x="352" y="746"/>
                  <a:pt x="352" y="746"/>
                  <a:pt x="352" y="746"/>
                </a:cubicBezTo>
                <a:cubicBezTo>
                  <a:pt x="282" y="746"/>
                  <a:pt x="228" y="723"/>
                  <a:pt x="188" y="678"/>
                </a:cubicBezTo>
                <a:cubicBezTo>
                  <a:pt x="86" y="564"/>
                  <a:pt x="108" y="346"/>
                  <a:pt x="108" y="344"/>
                </a:cubicBezTo>
                <a:close/>
                <a:moveTo>
                  <a:pt x="108" y="344"/>
                </a:moveTo>
                <a:cubicBezTo>
                  <a:pt x="108" y="344"/>
                  <a:pt x="108" y="344"/>
                  <a:pt x="108" y="344"/>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
        <p:nvSpPr>
          <p:cNvPr id="26" name="Freeform 6"/>
          <p:cNvSpPr>
            <a:spLocks noEditPoints="1"/>
          </p:cNvSpPr>
          <p:nvPr>
            <p:custDataLst>
              <p:tags r:id="rId20"/>
            </p:custDataLst>
          </p:nvPr>
        </p:nvSpPr>
        <p:spPr bwMode="auto">
          <a:xfrm>
            <a:off x="1341755" y="5149850"/>
            <a:ext cx="1210310" cy="561340"/>
          </a:xfrm>
          <a:custGeom>
            <a:avLst/>
            <a:gdLst>
              <a:gd name="T0" fmla="*/ 1315 w 1316"/>
              <a:gd name="T1" fmla="*/ 404 h 722"/>
              <a:gd name="T2" fmla="*/ 1315 w 1316"/>
              <a:gd name="T3" fmla="*/ 403 h 722"/>
              <a:gd name="T4" fmla="*/ 1315 w 1316"/>
              <a:gd name="T5" fmla="*/ 395 h 722"/>
              <a:gd name="T6" fmla="*/ 1170 w 1316"/>
              <a:gd name="T7" fmla="*/ 136 h 722"/>
              <a:gd name="T8" fmla="*/ 1167 w 1316"/>
              <a:gd name="T9" fmla="*/ 135 h 722"/>
              <a:gd name="T10" fmla="*/ 901 w 1316"/>
              <a:gd name="T11" fmla="*/ 14 h 722"/>
              <a:gd name="T12" fmla="*/ 841 w 1316"/>
              <a:gd name="T13" fmla="*/ 25 h 722"/>
              <a:gd name="T14" fmla="*/ 852 w 1316"/>
              <a:gd name="T15" fmla="*/ 85 h 722"/>
              <a:gd name="T16" fmla="*/ 1144 w 1316"/>
              <a:gd name="T17" fmla="*/ 218 h 722"/>
              <a:gd name="T18" fmla="*/ 1229 w 1316"/>
              <a:gd name="T19" fmla="*/ 397 h 722"/>
              <a:gd name="T20" fmla="*/ 1229 w 1316"/>
              <a:gd name="T21" fmla="*/ 405 h 722"/>
              <a:gd name="T22" fmla="*/ 1223 w 1316"/>
              <a:gd name="T23" fmla="*/ 504 h 722"/>
              <a:gd name="T24" fmla="*/ 658 w 1316"/>
              <a:gd name="T25" fmla="*/ 635 h 722"/>
              <a:gd name="T26" fmla="*/ 94 w 1316"/>
              <a:gd name="T27" fmla="*/ 504 h 722"/>
              <a:gd name="T28" fmla="*/ 87 w 1316"/>
              <a:gd name="T29" fmla="*/ 405 h 722"/>
              <a:gd name="T30" fmla="*/ 87 w 1316"/>
              <a:gd name="T31" fmla="*/ 397 h 722"/>
              <a:gd name="T32" fmla="*/ 173 w 1316"/>
              <a:gd name="T33" fmla="*/ 218 h 722"/>
              <a:gd name="T34" fmla="*/ 465 w 1316"/>
              <a:gd name="T35" fmla="*/ 84 h 722"/>
              <a:gd name="T36" fmla="*/ 475 w 1316"/>
              <a:gd name="T37" fmla="*/ 24 h 722"/>
              <a:gd name="T38" fmla="*/ 415 w 1316"/>
              <a:gd name="T39" fmla="*/ 14 h 722"/>
              <a:gd name="T40" fmla="*/ 150 w 1316"/>
              <a:gd name="T41" fmla="*/ 135 h 722"/>
              <a:gd name="T42" fmla="*/ 146 w 1316"/>
              <a:gd name="T43" fmla="*/ 136 h 722"/>
              <a:gd name="T44" fmla="*/ 1 w 1316"/>
              <a:gd name="T45" fmla="*/ 394 h 722"/>
              <a:gd name="T46" fmla="*/ 1 w 1316"/>
              <a:gd name="T47" fmla="*/ 402 h 722"/>
              <a:gd name="T48" fmla="*/ 1 w 1316"/>
              <a:gd name="T49" fmla="*/ 403 h 722"/>
              <a:gd name="T50" fmla="*/ 17 w 1316"/>
              <a:gd name="T51" fmla="*/ 548 h 722"/>
              <a:gd name="T52" fmla="*/ 34 w 1316"/>
              <a:gd name="T53" fmla="*/ 569 h 722"/>
              <a:gd name="T54" fmla="*/ 659 w 1316"/>
              <a:gd name="T55" fmla="*/ 722 h 722"/>
              <a:gd name="T56" fmla="*/ 1283 w 1316"/>
              <a:gd name="T57" fmla="*/ 569 h 722"/>
              <a:gd name="T58" fmla="*/ 1300 w 1316"/>
              <a:gd name="T59" fmla="*/ 548 h 722"/>
              <a:gd name="T60" fmla="*/ 1315 w 1316"/>
              <a:gd name="T61" fmla="*/ 404 h 722"/>
              <a:gd name="T62" fmla="*/ 1315 w 1316"/>
              <a:gd name="T63" fmla="*/ 404 h 722"/>
              <a:gd name="T64" fmla="*/ 1315 w 1316"/>
              <a:gd name="T65" fmla="*/ 404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316" h="722">
                <a:moveTo>
                  <a:pt x="1315" y="404"/>
                </a:moveTo>
                <a:cubicBezTo>
                  <a:pt x="1315" y="403"/>
                  <a:pt x="1315" y="403"/>
                  <a:pt x="1315" y="403"/>
                </a:cubicBezTo>
                <a:cubicBezTo>
                  <a:pt x="1315" y="400"/>
                  <a:pt x="1315" y="398"/>
                  <a:pt x="1315" y="395"/>
                </a:cubicBezTo>
                <a:cubicBezTo>
                  <a:pt x="1313" y="331"/>
                  <a:pt x="1309" y="183"/>
                  <a:pt x="1170" y="136"/>
                </a:cubicBezTo>
                <a:cubicBezTo>
                  <a:pt x="1169" y="136"/>
                  <a:pt x="1168" y="135"/>
                  <a:pt x="1167" y="135"/>
                </a:cubicBezTo>
                <a:cubicBezTo>
                  <a:pt x="1023" y="98"/>
                  <a:pt x="903" y="15"/>
                  <a:pt x="901" y="14"/>
                </a:cubicBezTo>
                <a:cubicBezTo>
                  <a:pt x="882" y="0"/>
                  <a:pt x="855" y="5"/>
                  <a:pt x="841" y="25"/>
                </a:cubicBezTo>
                <a:cubicBezTo>
                  <a:pt x="827" y="44"/>
                  <a:pt x="832" y="71"/>
                  <a:pt x="852" y="85"/>
                </a:cubicBezTo>
                <a:cubicBezTo>
                  <a:pt x="857" y="89"/>
                  <a:pt x="984" y="177"/>
                  <a:pt x="1144" y="218"/>
                </a:cubicBezTo>
                <a:cubicBezTo>
                  <a:pt x="1218" y="245"/>
                  <a:pt x="1227" y="324"/>
                  <a:pt x="1229" y="397"/>
                </a:cubicBezTo>
                <a:cubicBezTo>
                  <a:pt x="1229" y="400"/>
                  <a:pt x="1229" y="403"/>
                  <a:pt x="1229" y="405"/>
                </a:cubicBezTo>
                <a:cubicBezTo>
                  <a:pt x="1230" y="434"/>
                  <a:pt x="1228" y="479"/>
                  <a:pt x="1223" y="504"/>
                </a:cubicBezTo>
                <a:cubicBezTo>
                  <a:pt x="1171" y="534"/>
                  <a:pt x="967" y="635"/>
                  <a:pt x="658" y="635"/>
                </a:cubicBezTo>
                <a:cubicBezTo>
                  <a:pt x="351" y="635"/>
                  <a:pt x="146" y="533"/>
                  <a:pt x="94" y="504"/>
                </a:cubicBezTo>
                <a:cubicBezTo>
                  <a:pt x="89" y="478"/>
                  <a:pt x="87" y="434"/>
                  <a:pt x="87" y="405"/>
                </a:cubicBezTo>
                <a:cubicBezTo>
                  <a:pt x="87" y="402"/>
                  <a:pt x="87" y="400"/>
                  <a:pt x="87" y="397"/>
                </a:cubicBezTo>
                <a:cubicBezTo>
                  <a:pt x="90" y="324"/>
                  <a:pt x="98" y="244"/>
                  <a:pt x="173" y="218"/>
                </a:cubicBezTo>
                <a:cubicBezTo>
                  <a:pt x="332" y="177"/>
                  <a:pt x="459" y="88"/>
                  <a:pt x="465" y="84"/>
                </a:cubicBezTo>
                <a:cubicBezTo>
                  <a:pt x="484" y="71"/>
                  <a:pt x="489" y="44"/>
                  <a:pt x="475" y="24"/>
                </a:cubicBezTo>
                <a:cubicBezTo>
                  <a:pt x="462" y="5"/>
                  <a:pt x="435" y="0"/>
                  <a:pt x="415" y="14"/>
                </a:cubicBezTo>
                <a:cubicBezTo>
                  <a:pt x="414" y="15"/>
                  <a:pt x="295" y="98"/>
                  <a:pt x="150" y="135"/>
                </a:cubicBezTo>
                <a:cubicBezTo>
                  <a:pt x="148" y="135"/>
                  <a:pt x="147" y="135"/>
                  <a:pt x="146" y="136"/>
                </a:cubicBezTo>
                <a:cubicBezTo>
                  <a:pt x="7" y="183"/>
                  <a:pt x="3" y="331"/>
                  <a:pt x="1" y="394"/>
                </a:cubicBezTo>
                <a:cubicBezTo>
                  <a:pt x="1" y="397"/>
                  <a:pt x="1" y="400"/>
                  <a:pt x="1" y="402"/>
                </a:cubicBezTo>
                <a:cubicBezTo>
                  <a:pt x="1" y="403"/>
                  <a:pt x="1" y="403"/>
                  <a:pt x="1" y="403"/>
                </a:cubicBezTo>
                <a:cubicBezTo>
                  <a:pt x="1" y="420"/>
                  <a:pt x="0" y="506"/>
                  <a:pt x="17" y="548"/>
                </a:cubicBezTo>
                <a:cubicBezTo>
                  <a:pt x="21" y="557"/>
                  <a:pt x="26" y="564"/>
                  <a:pt x="34" y="569"/>
                </a:cubicBezTo>
                <a:cubicBezTo>
                  <a:pt x="44" y="575"/>
                  <a:pt x="274" y="722"/>
                  <a:pt x="659" y="722"/>
                </a:cubicBezTo>
                <a:cubicBezTo>
                  <a:pt x="1044" y="722"/>
                  <a:pt x="1274" y="575"/>
                  <a:pt x="1283" y="569"/>
                </a:cubicBezTo>
                <a:cubicBezTo>
                  <a:pt x="1291" y="564"/>
                  <a:pt x="1297" y="557"/>
                  <a:pt x="1300" y="548"/>
                </a:cubicBezTo>
                <a:cubicBezTo>
                  <a:pt x="1316" y="506"/>
                  <a:pt x="1316" y="420"/>
                  <a:pt x="1315" y="404"/>
                </a:cubicBezTo>
                <a:close/>
                <a:moveTo>
                  <a:pt x="1315" y="404"/>
                </a:moveTo>
                <a:cubicBezTo>
                  <a:pt x="1315" y="404"/>
                  <a:pt x="1315" y="404"/>
                  <a:pt x="1315" y="404"/>
                </a:cubicBezTo>
              </a:path>
            </a:pathLst>
          </a:custGeom>
          <a:solidFill>
            <a:schemeClr val="accent2">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lIns="75604" tIns="37802" rIns="75604" bIns="37802"/>
          <a:lstStyle/>
          <a:p>
            <a:pPr marL="0" marR="0" lvl="0" indent="0" algn="l"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dk1"/>
              </a:solidFill>
              <a:effectLst/>
              <a:uLnTx/>
              <a:uFillTx/>
              <a:latin typeface="微软雅黑" panose="020B0503020204020204" pitchFamily="34" charset="-122"/>
              <a:ea typeface="微软雅黑" panose="020B0503020204020204" pitchFamily="34" charset="-122"/>
              <a:cs typeface="+mn-cs"/>
            </a:endParaRPr>
          </a:p>
        </p:txBody>
      </p:sp>
    </p:spTree>
    <p:custDataLst>
      <p:tags r:id="rId21"/>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4"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heel(4)">
                                      <p:cBhvr>
                                        <p:cTn id="13" dur="1000"/>
                                        <p:tgtEl>
                                          <p:spTgt spid="25"/>
                                        </p:tgtEl>
                                      </p:cBhvr>
                                    </p:animEffect>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1000"/>
                                        <p:tgtEl>
                                          <p:spTgt spid="15"/>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left)">
                                      <p:cBhvr>
                                        <p:cTn id="20" dur="1000"/>
                                        <p:tgtEl>
                                          <p:spTgt spid="14"/>
                                        </p:tgtEl>
                                      </p:cBhvr>
                                    </p:animEffect>
                                  </p:childTnLst>
                                </p:cTn>
                              </p:par>
                            </p:childTnLst>
                          </p:cTn>
                        </p:par>
                        <p:par>
                          <p:cTn id="21" fill="hold">
                            <p:stCondLst>
                              <p:cond delay="3000"/>
                            </p:stCondLst>
                            <p:childTnLst>
                              <p:par>
                                <p:cTn id="22" presetID="42"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750"/>
                                        <p:tgtEl>
                                          <p:spTgt spid="4"/>
                                        </p:tgtEl>
                                      </p:cBhvr>
                                    </p:animEffect>
                                    <p:anim calcmode="lin" valueType="num">
                                      <p:cBhvr>
                                        <p:cTn id="25" dur="750" fill="hold"/>
                                        <p:tgtEl>
                                          <p:spTgt spid="4"/>
                                        </p:tgtEl>
                                        <p:attrNameLst>
                                          <p:attrName>ppt_x</p:attrName>
                                        </p:attrNameLst>
                                      </p:cBhvr>
                                      <p:tavLst>
                                        <p:tav tm="0">
                                          <p:val>
                                            <p:strVal val="#ppt_x"/>
                                          </p:val>
                                        </p:tav>
                                        <p:tav tm="100000">
                                          <p:val>
                                            <p:strVal val="#ppt_x"/>
                                          </p:val>
                                        </p:tav>
                                      </p:tavLst>
                                    </p:anim>
                                    <p:anim calcmode="lin" valueType="num">
                                      <p:cBhvr>
                                        <p:cTn id="26" dur="75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400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1000"/>
                                        <p:tgtEl>
                                          <p:spTgt spid="20"/>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9"/>
                                        </p:tgtEl>
                                        <p:attrNameLst>
                                          <p:attrName>style.visibility</p:attrName>
                                        </p:attrNameLst>
                                      </p:cBhvr>
                                      <p:to>
                                        <p:strVal val="visible"/>
                                      </p:to>
                                    </p:set>
                                    <p:animEffect transition="in" filter="wipe(left)">
                                      <p:cBhvr>
                                        <p:cTn id="33" dur="1000"/>
                                        <p:tgtEl>
                                          <p:spTgt spid="19"/>
                                        </p:tgtEl>
                                      </p:cBhvr>
                                    </p:animEffect>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fade">
                                      <p:cBhvr>
                                        <p:cTn id="37" dur="750"/>
                                        <p:tgtEl>
                                          <p:spTgt spid="18"/>
                                        </p:tgtEl>
                                      </p:cBhvr>
                                    </p:animEffect>
                                    <p:anim calcmode="lin" valueType="num">
                                      <p:cBhvr>
                                        <p:cTn id="38" dur="750" fill="hold"/>
                                        <p:tgtEl>
                                          <p:spTgt spid="18"/>
                                        </p:tgtEl>
                                        <p:attrNameLst>
                                          <p:attrName>ppt_x</p:attrName>
                                        </p:attrNameLst>
                                      </p:cBhvr>
                                      <p:tavLst>
                                        <p:tav tm="0">
                                          <p:val>
                                            <p:strVal val="#ppt_x"/>
                                          </p:val>
                                        </p:tav>
                                        <p:tav tm="100000">
                                          <p:val>
                                            <p:strVal val="#ppt_x"/>
                                          </p:val>
                                        </p:tav>
                                      </p:tavLst>
                                    </p:anim>
                                    <p:anim calcmode="lin" valueType="num">
                                      <p:cBhvr>
                                        <p:cTn id="39" dur="750" fill="hold"/>
                                        <p:tgtEl>
                                          <p:spTgt spid="18"/>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left)">
                                      <p:cBhvr>
                                        <p:cTn id="43" dur="1000"/>
                                        <p:tgtEl>
                                          <p:spTgt spid="22"/>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Effect transition="in" filter="wipe(left)">
                                      <p:cBhvr>
                                        <p:cTn id="4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3" grpId="0" bldLvl="0" animBg="1"/>
      <p:bldP spid="4" grpId="0" bldLvl="0" animBg="1"/>
      <p:bldP spid="14" grpId="0"/>
      <p:bldP spid="15" grpId="0"/>
      <p:bldP spid="19" grpId="0"/>
      <p:bldP spid="20" grpId="0"/>
      <p:bldP spid="18" grpId="0" bldLvl="0" animBg="1"/>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grpSp>
        <p:nvGrpSpPr>
          <p:cNvPr id="8" name="组合 7"/>
          <p:cNvGrpSpPr/>
          <p:nvPr userDrawn="1">
            <p:custDataLst>
              <p:tags r:id="rId1"/>
            </p:custDataLst>
          </p:nvPr>
        </p:nvGrpSpPr>
        <p:grpSpPr>
          <a:xfrm>
            <a:off x="3308612" y="6045200"/>
            <a:ext cx="6772013" cy="812800"/>
            <a:chOff x="4001597" y="5613400"/>
            <a:chExt cx="8190403" cy="1244600"/>
          </a:xfrm>
        </p:grpSpPr>
        <p:sp>
          <p:nvSpPr>
            <p:cNvPr id="9" name="任意多边形: 形状 8"/>
            <p:cNvSpPr/>
            <p:nvPr>
              <p:custDataLst>
                <p:tags r:id="rId2"/>
              </p:custDataLst>
            </p:nvPr>
          </p:nvSpPr>
          <p:spPr>
            <a:xfrm>
              <a:off x="4001597" y="5613400"/>
              <a:ext cx="8190402" cy="1244600"/>
            </a:xfrm>
            <a:custGeom>
              <a:avLst/>
              <a:gdLst>
                <a:gd name="connsiteX0" fmla="*/ 8190402 w 8190402"/>
                <a:gd name="connsiteY0" fmla="*/ 0 h 1244600"/>
                <a:gd name="connsiteX1" fmla="*/ 8190402 w 8190402"/>
                <a:gd name="connsiteY1" fmla="*/ 1155849 h 1244600"/>
                <a:gd name="connsiteX2" fmla="*/ 4203232 w 8190402"/>
                <a:gd name="connsiteY2" fmla="*/ 1244600 h 1244600"/>
                <a:gd name="connsiteX3" fmla="*/ 0 w 8190402"/>
                <a:gd name="connsiteY3" fmla="*/ 1244600 h 1244600"/>
              </a:gdLst>
              <a:ahLst/>
              <a:cxnLst>
                <a:cxn ang="0">
                  <a:pos x="connsiteX0" y="connsiteY0"/>
                </a:cxn>
                <a:cxn ang="0">
                  <a:pos x="connsiteX1" y="connsiteY1"/>
                </a:cxn>
                <a:cxn ang="0">
                  <a:pos x="connsiteX2" y="connsiteY2"/>
                </a:cxn>
                <a:cxn ang="0">
                  <a:pos x="connsiteX3" y="connsiteY3"/>
                </a:cxn>
              </a:cxnLst>
              <a:rect l="l" t="t" r="r" b="b"/>
              <a:pathLst>
                <a:path w="8190402" h="1244600">
                  <a:moveTo>
                    <a:pt x="8190402" y="0"/>
                  </a:moveTo>
                  <a:lnTo>
                    <a:pt x="8190402" y="1155849"/>
                  </a:lnTo>
                  <a:lnTo>
                    <a:pt x="4203232" y="1244600"/>
                  </a:lnTo>
                  <a:lnTo>
                    <a:pt x="0" y="1244600"/>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sp>
          <p:nvSpPr>
            <p:cNvPr id="10" name="等腰三角形 9"/>
            <p:cNvSpPr/>
            <p:nvPr>
              <p:custDataLst>
                <p:tags r:id="rId3"/>
              </p:custDataLst>
            </p:nvPr>
          </p:nvSpPr>
          <p:spPr>
            <a:xfrm>
              <a:off x="5816600" y="5949254"/>
              <a:ext cx="6375400" cy="908746"/>
            </a:xfrm>
            <a:prstGeom prst="triangle">
              <a:avLst>
                <a:gd name="adj" fmla="val 10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90">
                <a:solidFill>
                  <a:schemeClr val="lt1"/>
                </a:solidFill>
                <a:latin typeface="微软雅黑" panose="020B0503020204020204" pitchFamily="34" charset="-122"/>
                <a:ea typeface="微软雅黑" panose="020B0503020204020204" pitchFamily="34" charset="-122"/>
              </a:endParaRPr>
            </a:p>
          </p:txBody>
        </p:sp>
      </p:grpSp>
      <p:sp>
        <p:nvSpPr>
          <p:cNvPr id="3" name="矩形 2"/>
          <p:cNvSpPr/>
          <p:nvPr>
            <p:custDataLst>
              <p:tags r:id="rId4"/>
            </p:custDataLst>
          </p:nvPr>
        </p:nvSpPr>
        <p:spPr>
          <a:xfrm>
            <a:off x="812800" y="-593725"/>
            <a:ext cx="8455025" cy="1790700"/>
          </a:xfrm>
          <a:prstGeom prst="rect">
            <a:avLst/>
          </a:prstGeom>
          <a:noFill/>
          <a:ln w="25400">
            <a:solidFill>
              <a:srgbClr val="3F403E"/>
            </a:solidFill>
          </a:ln>
          <a:effectLst/>
        </p:spPr>
        <p:style>
          <a:lnRef idx="2">
            <a:schemeClr val="accent1">
              <a:shade val="50000"/>
            </a:schemeClr>
          </a:lnRef>
          <a:fillRef idx="1">
            <a:schemeClr val="accent1"/>
          </a:fillRef>
          <a:effectRef idx="0">
            <a:schemeClr val="accent1"/>
          </a:effectRef>
          <a:fontRef idx="minor">
            <a:schemeClr val="lt1"/>
          </a:fontRef>
        </p:style>
        <p:txBody>
          <a:bodyPr lIns="75604" tIns="37802" rIns="75604" bIns="37802" anchor="ctr"/>
          <a:lstStyle/>
          <a:p>
            <a:pPr marL="0" marR="0" lvl="0" indent="0" algn="ctr" defTabSz="914400" rtl="0" eaLnBrk="1" fontAlgn="base" latinLnBrk="0" hangingPunct="1">
              <a:lnSpc>
                <a:spcPct val="80000"/>
              </a:lnSpc>
              <a:spcBef>
                <a:spcPct val="50000"/>
              </a:spcBef>
              <a:spcAft>
                <a:spcPct val="0"/>
              </a:spcAft>
              <a:buClr>
                <a:srgbClr val="FF0000"/>
              </a:buClr>
              <a:buSzTx/>
              <a:buFont typeface="Wingdings" panose="05000000000000000000" pitchFamily="2" charset="2"/>
              <a:buNone/>
            </a:pPr>
            <a:endParaRPr kumimoji="0" lang="zh-CN" altLang="en-US" sz="825" b="0" i="0" u="none" strike="noStrike" kern="1200" cap="none" spc="0" normalizeH="0" baseline="0" noProof="1">
              <a:ln>
                <a:noFill/>
              </a:ln>
              <a:solidFill>
                <a:schemeClr val="lt1"/>
              </a:solidFill>
              <a:effectLst/>
              <a:uLnTx/>
              <a:uFillTx/>
              <a:latin typeface="微软雅黑" panose="020B0503020204020204" pitchFamily="34" charset="-122"/>
              <a:ea typeface="微软雅黑" panose="020B0503020204020204" pitchFamily="34" charset="-122"/>
              <a:cs typeface="+mn-cs"/>
            </a:endParaRPr>
          </a:p>
        </p:txBody>
      </p:sp>
      <p:sp>
        <p:nvSpPr>
          <p:cNvPr id="4" name="文本框 32"/>
          <p:cNvSpPr txBox="1"/>
          <p:nvPr>
            <p:custDataLst>
              <p:tags r:id="rId5"/>
            </p:custDataLst>
          </p:nvPr>
        </p:nvSpPr>
        <p:spPr>
          <a:xfrm>
            <a:off x="2644360" y="29282"/>
            <a:ext cx="4800600" cy="803910"/>
          </a:xfrm>
          <a:prstGeom prst="rect">
            <a:avLst/>
          </a:prstGeom>
          <a:gradFill flip="none" rotWithShape="1">
            <a:gsLst>
              <a:gs pos="0">
                <a:schemeClr val="accent3">
                  <a:tint val="66000"/>
                  <a:satMod val="160000"/>
                </a:schemeClr>
              </a:gs>
              <a:gs pos="50000">
                <a:schemeClr val="accent3">
                  <a:tint val="44500"/>
                  <a:satMod val="160000"/>
                </a:schemeClr>
              </a:gs>
              <a:gs pos="100000">
                <a:schemeClr val="accent3">
                  <a:tint val="23500"/>
                  <a:satMod val="160000"/>
                </a:schemeClr>
              </a:gs>
            </a:gsLst>
            <a:lin ang="18900000" scaled="1"/>
            <a:tileRect/>
          </a:gradFill>
          <a:ln w="9525">
            <a:noFill/>
          </a:ln>
        </p:spPr>
        <p:txBody>
          <a:bodyPr>
            <a:spAutoFit/>
          </a:bodyPr>
          <a:lstStyle/>
          <a:p>
            <a:pPr algn="ctr"/>
            <a:r>
              <a:rPr lang="en-US" altLang="zh-CN" sz="2900" b="1" dirty="0" smtClean="0">
                <a:latin typeface="微软雅黑" panose="020B0503020204020204" pitchFamily="34" charset="-122"/>
                <a:ea typeface="微软雅黑" panose="020B0503020204020204" pitchFamily="34" charset="-122"/>
                <a:cs typeface="微软雅黑" panose="020B0503020204020204" pitchFamily="34" charset="-122"/>
              </a:rPr>
              <a:t>2024</a:t>
            </a:r>
            <a:r>
              <a:rPr lang="zh-CN" altLang="en-US" sz="2900" b="1" dirty="0" smtClean="0">
                <a:latin typeface="微软雅黑" panose="020B0503020204020204" pitchFamily="34" charset="-122"/>
                <a:ea typeface="微软雅黑" panose="020B0503020204020204" pitchFamily="34" charset="-122"/>
                <a:cs typeface="微软雅黑" panose="020B0503020204020204" pitchFamily="34" charset="-122"/>
              </a:rPr>
              <a:t>年下</a:t>
            </a:r>
            <a:r>
              <a:rPr lang="zh-CN" altLang="en-US" sz="2900" b="1" dirty="0">
                <a:latin typeface="微软雅黑" panose="020B0503020204020204" pitchFamily="34" charset="-122"/>
                <a:ea typeface="微软雅黑" panose="020B0503020204020204" pitchFamily="34" charset="-122"/>
                <a:cs typeface="微软雅黑" panose="020B0503020204020204" pitchFamily="34" charset="-122"/>
              </a:rPr>
              <a:t>半年中小学教师定期注册工作安排</a:t>
            </a:r>
            <a:endParaRPr lang="zh-CN" altLang="en-US" sz="2900" b="1" dirty="0">
              <a:latin typeface="微软雅黑" panose="020B0503020204020204" pitchFamily="34" charset="-122"/>
              <a:ea typeface="微软雅黑" panose="020B0503020204020204" pitchFamily="34" charset="-122"/>
              <a:cs typeface="微软雅黑" panose="020B0503020204020204" pitchFamily="34" charset="-122"/>
            </a:endParaRPr>
          </a:p>
        </p:txBody>
      </p:sp>
      <p:graphicFrame>
        <p:nvGraphicFramePr>
          <p:cNvPr id="5" name="表格 4"/>
          <p:cNvGraphicFramePr>
            <a:graphicFrameLocks noGrp="1"/>
          </p:cNvGraphicFramePr>
          <p:nvPr/>
        </p:nvGraphicFramePr>
        <p:xfrm>
          <a:off x="348422" y="833192"/>
          <a:ext cx="9544050" cy="5918032"/>
        </p:xfrm>
        <a:graphic>
          <a:graphicData uri="http://schemas.openxmlformats.org/drawingml/2006/table">
            <a:tbl>
              <a:tblPr firstRow="1" firstCol="1" bandRow="1">
                <a:tableStyleId>{5C22544A-7EE6-4342-B048-85BDC9FD1C3A}</a:tableStyleId>
              </a:tblPr>
              <a:tblGrid>
                <a:gridCol w="1282785"/>
                <a:gridCol w="874453"/>
                <a:gridCol w="3071064"/>
                <a:gridCol w="2158509"/>
                <a:gridCol w="2157239"/>
              </a:tblGrid>
              <a:tr h="355640">
                <a:tc>
                  <a:txBody>
                    <a:bodyPr/>
                    <a:lstStyle/>
                    <a:p>
                      <a:pPr algn="ctr">
                        <a:lnSpc>
                          <a:spcPts val="28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rPr>
                        <a:t>时间</a:t>
                      </a:r>
                      <a:endParaRPr lang="zh-CN" sz="1000" b="1" kern="100" dirty="0" smtClean="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ctr">
                        <a:lnSpc>
                          <a:spcPts val="28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rPr>
                        <a:t>相关主体</a:t>
                      </a:r>
                      <a:endParaRPr lang="zh-CN" sz="1000" b="1" kern="100" dirty="0" smtClean="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ctr">
                        <a:lnSpc>
                          <a:spcPts val="28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工作内容</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ctr">
                        <a:lnSpc>
                          <a:spcPts val="28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rPr>
                        <a:t>备注</a:t>
                      </a:r>
                      <a:endParaRPr lang="zh-CN" sz="1000" b="1" kern="100" dirty="0" smtClean="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ctr">
                        <a:lnSpc>
                          <a:spcPts val="28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rPr>
                        <a:t>参考材料</a:t>
                      </a:r>
                      <a:endParaRPr lang="zh-CN" sz="1000" b="1" kern="100" dirty="0" smtClean="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r>
              <a:tr h="199413">
                <a:tc rowSpan="3">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10</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25</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日前</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rowSpan="3">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区教育局</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定期注册计划设置</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系统</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https://ukey.jszg.edu.cn</a:t>
                      </a:r>
                      <a:endPar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r">
                        <a:lnSpc>
                          <a:spcPts val="1500"/>
                        </a:lnSpc>
                        <a:spcAft>
                          <a:spcPts val="0"/>
                        </a:spcAft>
                      </a:pP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err="1"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USBKey</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登录地址）</a:t>
                      </a:r>
                      <a:endPar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《中小学教师资格定期注册培训资料》</a:t>
                      </a:r>
                      <a:b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b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《初审用户定期注册系统操作步骤》</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99413">
                <a:tc vMerge="1">
                  <a:tcPr/>
                </a:tc>
                <a:tc vMerge="1">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现场确认点和注册确认用户设置</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r>
              <a:tr h="212632">
                <a:tc vMerge="1">
                  <a:tcPr/>
                </a:tc>
                <a:tc vMerge="1">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安排确认点工作</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c vMerge="1">
                  <a:tcPr/>
                </a:tc>
              </a:tr>
              <a:tr h="240057">
                <a:tc rowSpan="2">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10</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25</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4</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b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b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（网上报名）</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教师</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网上填报并打印《教师资格定期注册申请表》</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系统</a:t>
                      </a:r>
                      <a:r>
                        <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http://www.jszg.edu.cn</a:t>
                      </a:r>
                      <a:endPar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2">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《申请人定期注册填报说明和注意事项》</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31508">
                <a:tc vMerge="1">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学校</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指导教师按时、准确填报信息</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marL="46001" marR="46001"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cPr/>
                </a:tc>
              </a:tr>
              <a:tr h="356235">
                <a:tc rowSpan="3">
                  <a:txBody>
                    <a:bodyPr/>
                    <a:lstStyle/>
                    <a:p>
                      <a:pPr algn="l">
                        <a:lnSpc>
                          <a:spcPts val="1500"/>
                        </a:lnSpc>
                        <a:spcAft>
                          <a:spcPts val="0"/>
                        </a:spcAft>
                      </a:pP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5</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18</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（现场确认）</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教师</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altLang="zh-CN" sz="1000" b="1" kern="100" dirty="0">
                          <a:solidFill>
                            <a:schemeClr val="tx1"/>
                          </a:solidFill>
                          <a:effectLst/>
                          <a:latin typeface="微软雅黑" panose="020B0503020204020204" pitchFamily="34" charset="-122"/>
                          <a:ea typeface="微软雅黑" panose="020B0503020204020204" pitchFamily="34" charset="-122"/>
                        </a:rPr>
                        <a:t>1</a:t>
                      </a:r>
                      <a:r>
                        <a:rPr lang="zh-CN" altLang="en-US" sz="1000" b="1" kern="100" dirty="0">
                          <a:solidFill>
                            <a:schemeClr val="tx1"/>
                          </a:solidFill>
                          <a:effectLst/>
                          <a:latin typeface="微软雅黑" panose="020B0503020204020204" pitchFamily="34" charset="-122"/>
                          <a:ea typeface="微软雅黑" panose="020B0503020204020204" pitchFamily="34" charset="-122"/>
                        </a:rPr>
                        <a:t>、</a:t>
                      </a:r>
                      <a:r>
                        <a:rPr lang="zh-CN" sz="1000" b="1" kern="100" dirty="0">
                          <a:solidFill>
                            <a:schemeClr val="tx1"/>
                          </a:solidFill>
                          <a:effectLst/>
                          <a:latin typeface="微软雅黑" panose="020B0503020204020204" pitchFamily="34" charset="-122"/>
                          <a:ea typeface="微软雅黑" panose="020B0503020204020204" pitchFamily="34" charset="-122"/>
                        </a:rPr>
                        <a:t>提交《教师资格定期注册申请》</a:t>
                      </a:r>
                      <a:endParaRPr lang="zh-CN" sz="1000" b="1" kern="100" dirty="0">
                        <a:solidFill>
                          <a:schemeClr val="tx1"/>
                        </a:solidFill>
                        <a:effectLst/>
                        <a:latin typeface="微软雅黑" panose="020B0503020204020204" pitchFamily="34" charset="-122"/>
                        <a:ea typeface="微软雅黑" panose="020B0503020204020204" pitchFamily="34" charset="-122"/>
                      </a:endParaRPr>
                    </a:p>
                    <a:p>
                      <a:pPr algn="l">
                        <a:lnSpc>
                          <a:spcPts val="1500"/>
                        </a:lnSpc>
                        <a:spcAft>
                          <a:spcPts val="0"/>
                        </a:spcAft>
                      </a:pPr>
                      <a:r>
                        <a:rPr lang="en-US" altLang="zh-CN" sz="1000" b="1" kern="100" dirty="0">
                          <a:solidFill>
                            <a:schemeClr val="tx1"/>
                          </a:solidFill>
                          <a:effectLst/>
                          <a:latin typeface="微软雅黑" panose="020B0503020204020204" pitchFamily="34" charset="-122"/>
                          <a:ea typeface="微软雅黑" panose="020B0503020204020204" pitchFamily="34" charset="-122"/>
                        </a:rPr>
                        <a:t>2</a:t>
                      </a:r>
                      <a:r>
                        <a:rPr lang="zh-CN" altLang="en-US" sz="1000" b="1" kern="100" dirty="0">
                          <a:solidFill>
                            <a:schemeClr val="tx1"/>
                          </a:solidFill>
                          <a:effectLst/>
                          <a:latin typeface="微软雅黑" panose="020B0503020204020204" pitchFamily="34" charset="-122"/>
                          <a:ea typeface="微软雅黑" panose="020B0503020204020204" pitchFamily="34" charset="-122"/>
                        </a:rPr>
                        <a:t>、提交个人资料文档版</a:t>
                      </a:r>
                      <a:endParaRPr lang="zh-CN" altLang="en-US"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r>
                        <a:rPr lang="zh-CN" altLang="en-US" sz="1000" b="1" kern="100">
                          <a:solidFill>
                            <a:schemeClr val="tx1"/>
                          </a:solidFill>
                          <a:effectLst/>
                          <a:latin typeface="微软雅黑" panose="020B0503020204020204" pitchFamily="34" charset="-122"/>
                          <a:ea typeface="微软雅黑" panose="020B0503020204020204" pitchFamily="34" charset="-122"/>
                        </a:rPr>
                        <a:t>学校存档</a:t>
                      </a:r>
                      <a:endParaRPr lang="zh-CN" alt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7034">
                <a:tc vMerge="1">
                  <a:tcPr/>
                </a:tc>
                <a:tc rowSpan="2">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学校</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填写并</a:t>
                      </a:r>
                      <a:r>
                        <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sym typeface="+mn-ea"/>
                        </a:rPr>
                        <a:t>加盖公章</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上传附件</a:t>
                      </a:r>
                      <a:r>
                        <a:rPr lang="en-US" alt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到市平台</a:t>
                      </a:r>
                      <a:endParaRPr lang="zh-CN" alt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平台</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http://pgjjzx.gzedu.gov.cn:9000</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rPr>
                        <a:t> </a:t>
                      </a:r>
                      <a:endParaRPr lang="en-US"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43">
                <a:tc vMerge="1">
                  <a:tcPr/>
                </a:tc>
                <a:tc vMerge="1">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现场确认操作</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系统</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https://queren.jszg.edu.cn </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《确认用户定期注册系统操作步骤》</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71565">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19</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25</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en-US"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区教育局</a:t>
                      </a:r>
                      <a:endPar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初审</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ts val="1500"/>
                        </a:lnSpc>
                        <a:spcBef>
                          <a:spcPts val="0"/>
                        </a:spcBef>
                        <a:spcAft>
                          <a:spcPts val="0"/>
                        </a:spcAft>
                        <a:buClrTx/>
                        <a:buSzTx/>
                        <a:buFontTx/>
                        <a:buNone/>
                      </a:pPr>
                      <a:r>
                        <a:rPr lang="zh-CN"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市平台</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http://sz.gzjypg.net</a:t>
                      </a:r>
                      <a:endParaRPr lang="zh-CN"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p>
                      <a:pPr algn="l">
                        <a:lnSpc>
                          <a:spcPts val="15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国家系统</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https://ukey.jszg.edu.cn</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43">
                <a:tc>
                  <a:txBody>
                    <a:bodyPr/>
                    <a:lstStyle/>
                    <a:p>
                      <a:pPr algn="l">
                        <a:lnSpc>
                          <a:spcPts val="1500"/>
                        </a:lnSpc>
                        <a:spcAft>
                          <a:spcPts val="0"/>
                        </a:spcAft>
                      </a:pP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26</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学校</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校内公示</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rPr>
                        <a:t> </a:t>
                      </a:r>
                      <a:endParaRPr lang="en-US"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43">
                <a:tc>
                  <a:txBody>
                    <a:bodyPr/>
                    <a:lstStyle/>
                    <a:p>
                      <a:pPr algn="l">
                        <a:lnSpc>
                          <a:spcPts val="1500"/>
                        </a:lnSpc>
                        <a:spcAft>
                          <a:spcPts val="0"/>
                        </a:spcAft>
                      </a:pP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3</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10</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市教育局</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复核</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系统</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https://ukey.jszg.edu.cn</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43">
                <a:tc>
                  <a:txBody>
                    <a:bodyPr/>
                    <a:lstStyle/>
                    <a:p>
                      <a:pPr algn="l">
                        <a:lnSpc>
                          <a:spcPts val="1500"/>
                        </a:lnSpc>
                        <a:spcAft>
                          <a:spcPts val="0"/>
                        </a:spcAft>
                      </a:pPr>
                      <a:r>
                        <a:rPr 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11</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-12</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月</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18</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日</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省教育厅</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终审</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国家</a:t>
                      </a:r>
                      <a:r>
                        <a:rPr 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系统</a:t>
                      </a:r>
                      <a:r>
                        <a:rPr lang="zh-CN" altLang="en-US"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en-US" altLang="zh-CN" sz="1000" b="1" kern="100" dirty="0" smtClean="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https://ukey.jszg.edu.cn</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57">
                <a:tc rowSpan="6">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具体时间以省教育厅</a:t>
                      </a:r>
                      <a:endParaRPr lang="zh-CN" sz="1000" b="1" kern="100" dirty="0">
                        <a:solidFill>
                          <a:schemeClr val="tx1"/>
                        </a:solidFill>
                        <a:effectLst/>
                        <a:latin typeface="微软雅黑" panose="020B0503020204020204" pitchFamily="34" charset="-122"/>
                        <a:ea typeface="微软雅黑" panose="020B0503020204020204" pitchFamily="34" charset="-122"/>
                      </a:endParaRPr>
                    </a:p>
                    <a:p>
                      <a:pPr algn="l">
                        <a:lnSpc>
                          <a:spcPts val="1500"/>
                        </a:lnSpc>
                        <a:spcAft>
                          <a:spcPts val="0"/>
                        </a:spcAft>
                      </a:pPr>
                      <a:r>
                        <a:rPr lang="zh-CN" sz="1000" b="1" kern="100" dirty="0" smtClean="0">
                          <a:solidFill>
                            <a:schemeClr val="tx1"/>
                          </a:solidFill>
                          <a:effectLst/>
                          <a:latin typeface="微软雅黑" panose="020B0503020204020204" pitchFamily="34" charset="-122"/>
                          <a:ea typeface="微软雅黑" panose="020B0503020204020204" pitchFamily="34" charset="-122"/>
                        </a:rPr>
                        <a:t>通知为准</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lin ang="0" scaled="1"/>
                      <a:tileRect/>
                    </a:gradFill>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en-US"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区教育局</a:t>
                      </a:r>
                      <a:endPar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打印并发放注册帖</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《定期注册结论体现模板及打印方法》</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692">
                <a:tc vMerge="1">
                  <a:tcPr/>
                </a:tc>
                <a:tc rowSpan="2">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rPr>
                        <a:t>学校</a:t>
                      </a:r>
                      <a:endParaRPr lang="zh-CN"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收集《教师资格证》，贴好注册贴</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1043">
                <a:tc vMerge="1">
                  <a:tcPr/>
                </a:tc>
                <a:tc vMerge="1">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将《教师资格定期注册申请表》和《教师资格证书》上交初审机构</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40057">
                <a:tc vMerge="1">
                  <a:tcPr/>
                </a:tc>
                <a:tc>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en-US"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区教育局</a:t>
                      </a:r>
                      <a:endPar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zh-CN" sz="1000" b="1" kern="100" dirty="0">
                          <a:solidFill>
                            <a:schemeClr val="tx1"/>
                          </a:solidFill>
                          <a:effectLst/>
                          <a:latin typeface="微软雅黑" panose="020B0503020204020204" pitchFamily="34" charset="-122"/>
                          <a:ea typeface="微软雅黑" panose="020B0503020204020204" pitchFamily="34" charset="-122"/>
                        </a:rPr>
                        <a:t>盖章；《教师资格定期注册申请表》存档</a:t>
                      </a:r>
                      <a:endParaRPr lang="zh-CN"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9574">
                <a:tc vMerge="1">
                  <a:tcPr/>
                </a:tc>
                <a:tc rowSpan="2">
                  <a:txBody>
                    <a:bodyPr/>
                    <a:lstStyle/>
                    <a:p>
                      <a:pPr algn="l">
                        <a:lnSpc>
                          <a:spcPts val="1500"/>
                        </a:lnSpc>
                        <a:spcAft>
                          <a:spcPts val="0"/>
                        </a:spcAft>
                      </a:pP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市</a:t>
                      </a:r>
                      <a:r>
                        <a:rPr lang="en-US"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a:t>
                      </a:r>
                      <a:r>
                        <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区教育局、学校</a:t>
                      </a:r>
                      <a:endParaRPr lang="zh-CN" sz="1000" b="1" kern="10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1.</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发放《教师资格证书》</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a:solidFill>
                            <a:schemeClr val="tx1"/>
                          </a:solidFill>
                          <a:effectLst/>
                          <a:latin typeface="微软雅黑" panose="020B0503020204020204" pitchFamily="34" charset="-122"/>
                          <a:ea typeface="微软雅黑" panose="020B0503020204020204" pitchFamily="34" charset="-122"/>
                        </a:rPr>
                        <a:t> </a:t>
                      </a:r>
                      <a:endParaRPr lang="en-US" sz="1000" b="1" kern="10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10209">
                <a:tc vMerge="1">
                  <a:tcPr/>
                </a:tc>
                <a:tc vMerge="1">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2.</a:t>
                      </a:r>
                      <a:r>
                        <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rPr>
                        <a:t>《教师资格定期注册申请表》存教师个人档案</a:t>
                      </a:r>
                      <a:endParaRPr lang="zh-CN" sz="1000" b="1" kern="100" dirty="0">
                        <a:solidFill>
                          <a:schemeClr val="tx1"/>
                        </a:solidFill>
                        <a:effectLst/>
                        <a:latin typeface="微软雅黑" panose="020B0503020204020204" pitchFamily="34" charset="-122"/>
                        <a:ea typeface="微软雅黑" panose="020B0503020204020204" pitchFamily="34" charset="-122"/>
                        <a:cs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rPr>
                        <a:t> </a:t>
                      </a:r>
                      <a:endParaRPr lang="en-US"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ts val="1500"/>
                        </a:lnSpc>
                        <a:spcAft>
                          <a:spcPts val="0"/>
                        </a:spcAft>
                      </a:pPr>
                      <a:r>
                        <a:rPr lang="en-US" sz="1000" b="1" kern="100" dirty="0">
                          <a:solidFill>
                            <a:schemeClr val="tx1"/>
                          </a:solidFill>
                          <a:effectLst/>
                          <a:latin typeface="微软雅黑" panose="020B0503020204020204" pitchFamily="34" charset="-122"/>
                          <a:ea typeface="微软雅黑" panose="020B0503020204020204" pitchFamily="34" charset="-122"/>
                        </a:rPr>
                        <a:t> </a:t>
                      </a:r>
                      <a:endParaRPr lang="en-US" sz="1000" b="1" kern="100" dirty="0">
                        <a:solidFill>
                          <a:schemeClr val="tx1"/>
                        </a:solidFill>
                        <a:effectLst/>
                        <a:latin typeface="微软雅黑" panose="020B0503020204020204" pitchFamily="34" charset="-122"/>
                        <a:ea typeface="微软雅黑" panose="020B0503020204020204" pitchFamily="34" charset="-122"/>
                      </a:endParaRPr>
                    </a:p>
                  </a:txBody>
                  <a:tcPr marL="38037" marR="3803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ustDataLst>
      <p:tags r:id="rId6"/>
    </p:custDataLst>
  </p:cSld>
  <p:clrMapOvr>
    <a:masterClrMapping/>
  </p:clrMapOvr>
  <p:transition spd="slow">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barn(outVertical)">
                                      <p:cBhvr>
                                        <p:cTn id="13" dur="1000"/>
                                        <p:tgtEl>
                                          <p:spTgt spid="3"/>
                                        </p:tgtEl>
                                      </p:cBhvr>
                                    </p:animEffect>
                                  </p:childTnLst>
                                </p:cTn>
                              </p:par>
                              <p:par>
                                <p:cTn id="14" presetID="22" presetClass="entr" presetSubtype="1"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up)">
                                      <p:cBhvr>
                                        <p:cTn id="1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10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10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0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1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11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11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1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2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12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12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12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12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12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2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13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13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13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13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13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3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14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1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14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146.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1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14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14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15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5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6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7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7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80.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19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1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19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2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20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20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213.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1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4*i*1"/>
  <p:tag name="KSO_WM_UNIT_BK_DARK_LIGHT" val="1"/>
  <p:tag name="KSO_WM_UNIT_LAYERLEVEL" val="1"/>
  <p:tag name="KSO_WM_TAG_VERSION" val="1.0"/>
  <p:tag name="KSO_WM_BEAUTIFY_FLAG" val="#wm#"/>
</p:tagLst>
</file>

<file path=ppt/tags/tag221.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2.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3.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4.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5.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6.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7.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8.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29.xml><?xml version="1.0" encoding="utf-8"?>
<p:tagLst xmlns:p="http://schemas.openxmlformats.org/presentationml/2006/main">
  <p:tag name="KSO_WM_SLIDE_BACKGROUND_TYPE" val="leftRight"/>
  <p:tag name="KSO_WM_SLIDE_BK_DARK_LIGHT" val="2"/>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0.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5*i*1"/>
  <p:tag name="KSO_WM_UNIT_BK_DARK_LIGHT" val="1"/>
  <p:tag name="KSO_WM_UNIT_LAYERLEVEL" val="1"/>
  <p:tag name="KSO_WM_TAG_VERSION" val="1.0"/>
  <p:tag name="KSO_WM_BEAUTIFY_FLAG" val="#wm#"/>
</p:tagLst>
</file>

<file path=ppt/tags/tag231.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2.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3.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4.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5.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6.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7.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8.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39.xml><?xml version="1.0" encoding="utf-8"?>
<p:tagLst xmlns:p="http://schemas.openxmlformats.org/presentationml/2006/main">
  <p:tag name="KSO_WM_SLIDE_BACKGROUND_TYPE" val="topBottom"/>
  <p:tag name="KSO_WM_SLIDE_BK_DARK_LIGHT" val="2"/>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40.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6*i*1"/>
  <p:tag name="KSO_WM_UNIT_LAYERLEVEL" val="1"/>
  <p:tag name="KSO_WM_TAG_VERSION" val="1.0"/>
  <p:tag name="KSO_WM_BEAUTIFY_FLAG" val="#wm#"/>
</p:tagLst>
</file>

<file path=ppt/tags/tag241.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6*i*2"/>
  <p:tag name="KSO_WM_UNIT_LAYERLEVEL" val="1"/>
  <p:tag name="KSO_WM_TAG_VERSION" val="1.0"/>
  <p:tag name="KSO_WM_BEAUTIFY_FLAG" val="#wm#"/>
</p:tagLst>
</file>

<file path=ppt/tags/tag242.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6*i*3"/>
  <p:tag name="KSO_WM_UNIT_LAYERLEVEL" val="1"/>
  <p:tag name="KSO_WM_TAG_VERSION" val="1.0"/>
  <p:tag name="KSO_WM_BEAUTIFY_FLAG" val="#wm#"/>
</p:tagLst>
</file>

<file path=ppt/tags/tag243.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6*i*1"/>
  <p:tag name="KSO_WM_UNIT_BK_DARK_LIGHT" val="1"/>
  <p:tag name="KSO_WM_UNIT_LAYERLEVEL" val="1"/>
  <p:tag name="KSO_WM_TAG_VERSION" val="1.0"/>
  <p:tag name="KSO_WM_BEAUTIFY_FLAG" val="#wm#"/>
</p:tagLst>
</file>

<file path=ppt/tags/tag244.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5.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6.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7.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8.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49.xml><?xml version="1.0" encoding="utf-8"?>
<p:tagLst xmlns:p="http://schemas.openxmlformats.org/presentationml/2006/main">
  <p:tag name="KSO_WM_SLIDE_BACKGROUND_TYPE" val="bottomTop"/>
  <p:tag name="KSO_WM_SLIDE_BK_DARK_LIGHT" val="2"/>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5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1"/>
  <p:tag name="KSO_WM_UNIT_ID" val="_17*i*1"/>
  <p:tag name="KSO_WM_UNIT_LAYERLEVEL" val="1"/>
  <p:tag name="KSO_WM_TAG_VERSION" val="1.0"/>
  <p:tag name="KSO_WM_BEAUTIFY_FLAG" val="#wm#"/>
</p:tagLst>
</file>

<file path=ppt/tags/tag25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2"/>
  <p:tag name="KSO_WM_UNIT_ID" val="_17*i*2"/>
  <p:tag name="KSO_WM_UNIT_LAYERLEVEL" val="1"/>
  <p:tag name="KSO_WM_TAG_VERSION" val="1.0"/>
  <p:tag name="KSO_WM_BEAUTIFY_FLAG" val="#wm#"/>
</p:tagLst>
</file>

<file path=ppt/tags/tag252.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TYPE" val="i"/>
  <p:tag name="KSO_WM_UNIT_INDEX" val="3"/>
  <p:tag name="KSO_WM_UNIT_ID" val="_17*i*3"/>
  <p:tag name="KSO_WM_UNIT_LAYERLEVEL" val="1"/>
  <p:tag name="KSO_WM_TAG_VERSION" val="1.0"/>
  <p:tag name="KSO_WM_BEAUTIFY_FLAG" val="#wm#"/>
</p:tagLst>
</file>

<file path=ppt/tags/tag253.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7*i*1"/>
  <p:tag name="KSO_WM_UNIT_BK_DARK_LIGHT" val="1"/>
  <p:tag name="KSO_WM_UNIT_LAYERLEVEL" val="1"/>
  <p:tag name="KSO_WM_TAG_VERSION" val="1.0"/>
  <p:tag name="KSO_WM_BEAUTIFY_FLAG" val="#wm#"/>
</p:tagLst>
</file>

<file path=ppt/tags/tag254.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55.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56.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57.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58.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59.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60.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61.xml><?xml version="1.0" encoding="utf-8"?>
<p:tagLst xmlns:p="http://schemas.openxmlformats.org/presentationml/2006/main">
  <p:tag name="KSO_WM_SLIDE_BACKGROUND_TYPE" val="navigation"/>
  <p:tag name="KSO_WM_SLIDE_BK_DARK_LIGHT" val="2"/>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Lst>
</file>

<file path=ppt/tags/tag26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8*i*1"/>
  <p:tag name="KSO_WM_UNIT_BK_DARK_LIGHT" val="2"/>
  <p:tag name="KSO_WM_UNIT_LAYERLEVEL" val="1"/>
  <p:tag name="KSO_WM_TAG_VERSION" val="1.0"/>
  <p:tag name="KSO_WM_BEAUTIFY_FLAG" val="#wm#"/>
</p:tagLst>
</file>

<file path=ppt/tags/tag2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2"/>
  <p:tag name="KSO_WM_UNIT_LAYERLEVEL" val="1"/>
  <p:tag name="KSO_WM_TAG_VERSION" val="1.0"/>
  <p:tag name="KSO_WM_BEAUTIFY_FLAG" val="#wm#"/>
  <p:tag name="KSO_WM_SLIDE_BACKGROUND_TYPE" val="belt"/>
  <p:tag name="KSO_WM_SLIDE_BK_DARK_LIGHT" val="1"/>
  <p:tag name="KSO_WM_UNIT_TYPE" val="i"/>
  <p:tag name="KSO_WM_UNIT_INDEX" val="2"/>
</p:tagLst>
</file>

<file path=ppt/tags/tag264.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3"/>
  <p:tag name="KSO_WM_UNIT_ID" val="_18*i*3"/>
  <p:tag name="KSO_WM_UNIT_LAYERLEVEL" val="1"/>
  <p:tag name="KSO_WM_TAG_VERSION" val="1.0"/>
  <p:tag name="KSO_WM_BEAUTIFY_FLAG" val="#wm#"/>
</p:tagLst>
</file>

<file path=ppt/tags/tag265.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4"/>
  <p:tag name="KSO_WM_UNIT_ID" val="_18*i*4"/>
  <p:tag name="KSO_WM_UNIT_LAYERLEVEL" val="1"/>
  <p:tag name="KSO_WM_TAG_VERSION" val="1.0"/>
  <p:tag name="KSO_WM_BEAUTIFY_FLAG" val="#wm#"/>
</p:tagLst>
</file>

<file path=ppt/tags/tag2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ACKGROUND_TYPE" val="belt"/>
  <p:tag name="KSO_WM_SLIDE_BK_DARK_LIGHT" val="1"/>
  <p:tag name="KSO_WM_UNIT_TYPE" val="i"/>
  <p:tag name="KSO_WM_UNIT_INDEX" val="1"/>
</p:tagLst>
</file>

<file path=ppt/tags/tag267.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6"/>
  <p:tag name="KSO_WM_UNIT_ID" val="_18*i*6"/>
  <p:tag name="KSO_WM_UNIT_LAYERLEVEL" val="1"/>
  <p:tag name="KSO_WM_TAG_VERSION" val="1.0"/>
  <p:tag name="KSO_WM_BEAUTIFY_FLAG" val="#wm#"/>
</p:tagLst>
</file>

<file path=ppt/tags/tag268.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TYPE" val="i"/>
  <p:tag name="KSO_WM_UNIT_INDEX" val="5"/>
  <p:tag name="KSO_WM_UNIT_ID" val="_18*i*5"/>
  <p:tag name="KSO_WM_UNIT_LAYERLEVEL" val="1"/>
  <p:tag name="KSO_WM_TAG_VERSION" val="1.0"/>
  <p:tag name="KSO_WM_BEAUTIFY_FLAG" val="#wm#"/>
</p:tagLst>
</file>

<file path=ppt/tags/tag269.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70.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1.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2.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3.xml><?xml version="1.0" encoding="utf-8"?>
<p:tagLst xmlns:p="http://schemas.openxmlformats.org/presentationml/2006/main">
  <p:tag name="KSO_WM_SLIDE_BACKGROUND_TYPE" val="belt"/>
  <p:tag name="KSO_WM_SLIDE_BK_DARK_LIGHT" val="1"/>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Lst>
</file>

<file path=ppt/tags/tag2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2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2545"/>
</p:tagLst>
</file>

<file path=ppt/tags/tag2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9.xml><?xml version="1.0" encoding="utf-8"?>
<p:tagLst xmlns:p="http://schemas.openxmlformats.org/presentationml/2006/main">
  <p:tag name="KSO_WM_TEMPLATE_SUBCATEGORY" val="0"/>
  <p:tag name="KSO_WM_TEMPLATE_COLOR_TYPE" val="1"/>
  <p:tag name="KSO_WM_TEMPLATE_MASTER_THUMB_INDEX" val="12"/>
  <p:tag name="KSO_WM_UNIT_SHOW_EDIT_AREA_INDICATION" val="0"/>
  <p:tag name="KSO_WM_TEMPLATE_THUMBS_INDEX" val="1、2、3、11、14"/>
  <p:tag name="KSO_WM_TAG_VERSION" val="1.0"/>
  <p:tag name="KSO_WM_BEAUTIFY_FLAG" val="#wm#"/>
  <p:tag name="KSO_WM_TEMPLATE_CATEGORY" val="custom"/>
  <p:tag name="KSO_WM_TEMPLATE_INDEX" val="20202545"/>
  <p:tag name="KSO_WM_TEMPLATE_MASTER_TYPE" val="1"/>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PRESET_TEXT" val="极简大气通用模板"/>
  <p:tag name="KSO_WM_UNIT_NOCLEAR" val="0"/>
  <p:tag name="KSO_WM_UNIT_VALUE" val="9"/>
  <p:tag name="KSO_WM_UNIT_HIGHLIGHT" val="0"/>
  <p:tag name="KSO_WM_UNIT_COMPATIBLE" val="0"/>
  <p:tag name="KSO_WM_UNIT_DIAGRAM_ISNUMVISUAL" val="0"/>
  <p:tag name="KSO_WM_UNIT_DIAGRAM_ISREFERUNIT" val="0"/>
  <p:tag name="KSO_WM_UNIT_TYPE" val="a"/>
  <p:tag name="KSO_WM_UNIT_INDEX" val="1"/>
  <p:tag name="KSO_WM_UNIT_ID" val="custom20202545_1*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81.xml><?xml version="1.0" encoding="utf-8"?>
<p:tagLst xmlns:p="http://schemas.openxmlformats.org/presentationml/2006/main">
  <p:tag name="KSO_WM_UNIT_ISCONTENTSTITLE" val="0"/>
  <p:tag name="KSO_WM_UNIT_ISNUMDGMTITLE" val="0"/>
  <p:tag name="KSO_WM_UNIT_PRESET_TEXT" val="汇报日期"/>
  <p:tag name="KSO_WM_UNIT_NOCLEAR" val="0"/>
  <p:tag name="KSO_WM_UNIT_VALUE" val="10"/>
  <p:tag name="KSO_WM_UNIT_HIGHLIGHT" val="0"/>
  <p:tag name="KSO_WM_UNIT_COMPATIBLE" val="0"/>
  <p:tag name="KSO_WM_UNIT_DIAGRAM_ISNUMVISUAL" val="0"/>
  <p:tag name="KSO_WM_UNIT_DIAGRAM_ISREFERUNIT" val="0"/>
  <p:tag name="KSO_WM_UNIT_TYPE" val="b"/>
  <p:tag name="KSO_WM_UNIT_INDEX" val="3"/>
  <p:tag name="KSO_WM_UNIT_ID" val="custom20202545_1*b*3"/>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282.xml><?xml version="1.0" encoding="utf-8"?>
<p:tagLst xmlns:p="http://schemas.openxmlformats.org/presentationml/2006/main">
  <p:tag name="KSO_WM_TEMPLATE_THUMBS_INDEX" val="1、2、6、7、9、11、14、15"/>
  <p:tag name="KSO_WM_SLIDE_ID" val="custom20202545_1"/>
  <p:tag name="KSO_WM_TEMPLATE_SUBCATEGORY" val="0"/>
  <p:tag name="KSO_WM_TEMPLATE_MASTER_TYPE" val="1"/>
  <p:tag name="KSO_WM_TEMPLATE_COLOR_TYPE" val="1"/>
  <p:tag name="KSO_WM_SLIDE_TYPE" val="title"/>
  <p:tag name="KSO_WM_SLIDE_SUBTYPE" val="pureTxt"/>
  <p:tag name="KSO_WM_SLIDE_ITEM_CNT" val="0"/>
  <p:tag name="KSO_WM_SLIDE_INDEX" val="1"/>
  <p:tag name="KSO_WM_TEMPLATE_MASTER_THUMB_INDEX" val="12"/>
  <p:tag name="KSO_WM_TAG_VERSION" val="1.0"/>
  <p:tag name="KSO_WM_BEAUTIFY_FLAG" val="#wm#"/>
  <p:tag name="KSO_WM_TEMPLATE_CATEGORY" val="custom"/>
  <p:tag name="KSO_WM_TEMPLATE_INDEX" val="20202545"/>
  <p:tag name="KSO_WM_SLIDE_LAYOUT" val="a_b"/>
  <p:tag name="KSO_WM_SLIDE_LAYOUT_CNT" val="1_3"/>
</p:tagLst>
</file>

<file path=ppt/tags/tag28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4"/>
  <p:tag name="KSO_WM_UNIT_ID" val="custom20202545_3*i*4"/>
  <p:tag name="KSO_WM_TEMPLATE_CATEGORY" val="custom"/>
  <p:tag name="KSO_WM_TEMPLATE_INDEX" val="20202545"/>
  <p:tag name="KSO_WM_UNIT_LAYERLEVEL" val="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8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5"/>
  <p:tag name="KSO_WM_UNIT_ID" val="custom20202545_3*i*5"/>
  <p:tag name="KSO_WM_TEMPLATE_CATEGORY" val="custom"/>
  <p:tag name="KSO_WM_TEMPLATE_INDEX" val="20202545"/>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8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6"/>
  <p:tag name="KSO_WM_UNIT_ID" val="custom20202545_3*i*6"/>
  <p:tag name="KSO_WM_TEMPLATE_CATEGORY" val="custom"/>
  <p:tag name="KSO_WM_TEMPLATE_INDEX" val="20202545"/>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 name="KSO_WM_UNIT_USESOURCEFORMAT_APPLY" val="1"/>
</p:tagLst>
</file>

<file path=ppt/tags/tag28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1"/>
  <p:tag name="KSO_WM_UNIT_ID" val="custom20202545_3*l_h_i*1_1_1"/>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28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1"/>
  <p:tag name="KSO_WM_UNIT_ID" val="custom20202545_3*i*1"/>
  <p:tag name="KSO_WM_TEMPLATE_CATEGORY" val="custom"/>
  <p:tag name="KSO_WM_TEMPLATE_INDEX" val="20202545"/>
  <p:tag name="KSO_WM_UNIT_LAYERLEVEL" val="1"/>
  <p:tag name="KSO_WM_TAG_VERSION" val="1.0"/>
  <p:tag name="KSO_WM_BEAUTIFY_FLAG" val="#wm#"/>
  <p:tag name="KSO_WM_UNIT_USESOURCEFORMAT_APPLY" val="1"/>
</p:tagLst>
</file>

<file path=ppt/tags/tag288.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2"/>
  <p:tag name="KSO_WM_UNIT_ID" val="custom20202545_3*l_h_i*1_1_2"/>
  <p:tag name="KSO_WM_TEMPLATE_CATEGORY" val="custom"/>
  <p:tag name="KSO_WM_TEMPLATE_INDEX" val="20202545"/>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89.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1_3"/>
  <p:tag name="KSO_WM_UNIT_ID" val="custom20202545_3*l_h_i*1_1_3"/>
  <p:tag name="KSO_WM_TEMPLATE_CATEGORY" val="custom"/>
  <p:tag name="KSO_WM_TEMPLATE_INDEX" val="2020254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90.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1"/>
  <p:tag name="KSO_WM_UNIT_ID" val="custom20202545_3*l_h_i*1_2_1"/>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291.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2"/>
  <p:tag name="KSO_WM_UNIT_ID" val="custom20202545_3*i*2"/>
  <p:tag name="KSO_WM_TEMPLATE_CATEGORY" val="custom"/>
  <p:tag name="KSO_WM_TEMPLATE_INDEX" val="20202545"/>
  <p:tag name="KSO_WM_UNIT_LAYERLEVEL" val="1"/>
  <p:tag name="KSO_WM_TAG_VERSION" val="1.0"/>
  <p:tag name="KSO_WM_BEAUTIFY_FLAG" val="#wm#"/>
  <p:tag name="KSO_WM_UNIT_USESOURCEFORMAT_APPLY" val="1"/>
</p:tagLst>
</file>

<file path=ppt/tags/tag29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2"/>
  <p:tag name="KSO_WM_UNIT_ID" val="custom20202545_3*l_h_i*1_2_2"/>
  <p:tag name="KSO_WM_TEMPLATE_CATEGORY" val="custom"/>
  <p:tag name="KSO_WM_TEMPLATE_INDEX" val="20202545"/>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9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2_3"/>
  <p:tag name="KSO_WM_UNIT_ID" val="custom20202545_3*l_h_i*1_2_3"/>
  <p:tag name="KSO_WM_TEMPLATE_CATEGORY" val="custom"/>
  <p:tag name="KSO_WM_TEMPLATE_INDEX" val="2020254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9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3"/>
  <p:tag name="KSO_WM_UNIT_ID" val="custom20202545_3*l_h_i*1_3_3"/>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295.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545_3*i*3"/>
  <p:tag name="KSO_WM_TEMPLATE_CATEGORY" val="custom"/>
  <p:tag name="KSO_WM_TEMPLATE_INDEX" val="20202545"/>
  <p:tag name="KSO_WM_UNIT_LAYERLEVEL" val="1"/>
  <p:tag name="KSO_WM_TAG_VERSION" val="1.0"/>
  <p:tag name="KSO_WM_BEAUTIFY_FLAG" val="#wm#"/>
  <p:tag name="KSO_WM_UNIT_USESOURCEFORMAT_APPLY" val="1"/>
</p:tagLst>
</file>

<file path=ppt/tags/tag296.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545_3*l_h_i*1_3_2"/>
  <p:tag name="KSO_WM_TEMPLATE_CATEGORY" val="custom"/>
  <p:tag name="KSO_WM_TEMPLATE_INDEX" val="20202545"/>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97.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45_3*l_h_i*1_3_1"/>
  <p:tag name="KSO_WM_TEMPLATE_CATEGORY" val="custom"/>
  <p:tag name="KSO_WM_TEMPLATE_INDEX" val="2020254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298.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1_1"/>
  <p:tag name="KSO_WM_UNIT_ID" val="custom20202545_3*l_h_f*1_1_1"/>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299.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2_1"/>
  <p:tag name="KSO_WM_UNIT_ID" val="custom20202545_3*l_h_f*1_2_1"/>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00.xml><?xml version="1.0" encoding="utf-8"?>
<p:tagLst xmlns:p="http://schemas.openxmlformats.org/presentationml/2006/main">
  <p:tag name="KSO_WM_UNIT_SUBTYPE" val="a"/>
  <p:tag name="KSO_WM_UNIT_PRESET_TEXT" val="单击此处添加文本具体内容，简明扼要的阐述您的观点。"/>
  <p:tag name="KSO_WM_UNIT_NOCLEAR" val="0"/>
  <p:tag name="KSO_WM_UNIT_VALUE" val="13"/>
  <p:tag name="KSO_WM_UNIT_HIGHLIGHT" val="0"/>
  <p:tag name="KSO_WM_UNIT_COMPATIBLE" val="0"/>
  <p:tag name="KSO_WM_UNIT_DIAGRAM_ISNUMVISUAL" val="0"/>
  <p:tag name="KSO_WM_UNIT_DIAGRAM_ISREFERUNIT" val="0"/>
  <p:tag name="KSO_WM_DIAGRAM_GROUP_CODE" val="l1-1"/>
  <p:tag name="KSO_WM_UNIT_TYPE" val="l_h_f"/>
  <p:tag name="KSO_WM_UNIT_INDEX" val="1_3_1"/>
  <p:tag name="KSO_WM_UNIT_ID" val="custom20202545_3*l_h_f*1_3_1"/>
  <p:tag name="KSO_WM_TEMPLATE_CATEGORY" val="custom"/>
  <p:tag name="KSO_WM_TEMPLATE_INDEX" val="20202545"/>
  <p:tag name="KSO_WM_UNIT_LAYERLEVEL" val="1_1_1"/>
  <p:tag name="KSO_WM_TAG_VERSION" val="1.0"/>
  <p:tag name="KSO_WM_BEAUTIFY_FLAG" val="#wm#"/>
  <p:tag name="KSO_WM_UNIT_TEXT_FILL_FORE_SCHEMECOLOR_INDEX_BRIGHTNESS" val="0.15"/>
  <p:tag name="KSO_WM_UNIT_TEXT_FILL_FORE_SCHEMECOLOR_INDEX" val="13"/>
  <p:tag name="KSO_WM_UNIT_TEXT_FILL_TYPE" val="1"/>
  <p:tag name="KSO_WM_UNIT_USESOURCEFORMAT_APPLY" val="1"/>
</p:tagLst>
</file>

<file path=ppt/tags/tag301.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6"/>
  <p:tag name="KSO_WM_UNIT_HIGHLIGHT" val="0"/>
  <p:tag name="KSO_WM_UNIT_COMPATIBLE" val="0"/>
  <p:tag name="KSO_WM_UNIT_DIAGRAM_ISNUMVISUAL" val="0"/>
  <p:tag name="KSO_WM_UNIT_DIAGRAM_ISREFERUNIT" val="0"/>
  <p:tag name="KSO_WM_DIAGRAM_GROUP_CODE" val="l1-1"/>
  <p:tag name="KSO_WM_UNIT_TYPE" val="b"/>
  <p:tag name="KSO_WM_UNIT_INDEX" val="1"/>
  <p:tag name="KSO_WM_UNIT_ID" val="custom20202545_3*b*1"/>
  <p:tag name="KSO_WM_TEMPLATE_CATEGORY" val="custom"/>
  <p:tag name="KSO_WM_TEMPLATE_INDEX" val="20202545"/>
  <p:tag name="KSO_WM_UNIT_LAYERLEVEL" val="1"/>
  <p:tag name="KSO_WM_TAG_VERSION" val="1.0"/>
  <p:tag name="KSO_WM_BEAUTIFY_FLAG" val="#wm#"/>
  <p:tag name="KSO_WM_UNIT_TEXT_FILL_FORE_SCHEMECOLOR_INDEX_BRIGHTNESS" val="0"/>
  <p:tag name="KSO_WM_UNIT_TEXT_FILL_FORE_SCHEMECOLOR_INDEX" val="14"/>
  <p:tag name="KSO_WM_UNIT_TEXT_FILL_TYPE" val="1"/>
  <p:tag name="KSO_WM_UNIT_USESOURCEFORMAT_APPLY" val="1"/>
</p:tagLst>
</file>

<file path=ppt/tags/tag302.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i"/>
  <p:tag name="KSO_WM_UNIT_INDEX" val="3"/>
  <p:tag name="KSO_WM_UNIT_ID" val="custom20202545_3*i*3"/>
  <p:tag name="KSO_WM_TEMPLATE_CATEGORY" val="custom"/>
  <p:tag name="KSO_WM_TEMPLATE_INDEX" val="20202545"/>
  <p:tag name="KSO_WM_UNIT_LAYERLEVEL" val="1"/>
  <p:tag name="KSO_WM_TAG_VERSION" val="1.0"/>
  <p:tag name="KSO_WM_BEAUTIFY_FLAG" val="#wm#"/>
  <p:tag name="KSO_WM_UNIT_USESOURCEFORMAT_APPLY" val="1"/>
</p:tagLst>
</file>

<file path=ppt/tags/tag303.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2"/>
  <p:tag name="KSO_WM_UNIT_ID" val="custom20202545_3*l_h_i*1_3_2"/>
  <p:tag name="KSO_WM_TEMPLATE_CATEGORY" val="custom"/>
  <p:tag name="KSO_WM_TEMPLATE_INDEX" val="20202545"/>
  <p:tag name="KSO_WM_UNIT_LAYERLEVEL" val="1_1_1"/>
  <p:tag name="KSO_WM_TAG_VERSION" val="1.0"/>
  <p:tag name="KSO_WM_BEAUTIFY_FLAG" val="#wm#"/>
  <p:tag name="KSO_WM_UNIT_FILL_FORE_SCHEMECOLOR_INDEX_BRIGHTNESS" val="0.8"/>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304.xml><?xml version="1.0" encoding="utf-8"?>
<p:tagLst xmlns:p="http://schemas.openxmlformats.org/presentationml/2006/main">
  <p:tag name="KSO_WM_UNIT_HIGHLIGHT" val="0"/>
  <p:tag name="KSO_WM_UNIT_COMPATIBLE" val="0"/>
  <p:tag name="KSO_WM_UNIT_DIAGRAM_ISNUMVISUAL" val="0"/>
  <p:tag name="KSO_WM_UNIT_DIAGRAM_ISREFERUNIT" val="0"/>
  <p:tag name="KSO_WM_DIAGRAM_GROUP_CODE" val="l1-1"/>
  <p:tag name="KSO_WM_UNIT_TYPE" val="l_h_i"/>
  <p:tag name="KSO_WM_UNIT_INDEX" val="1_3_1"/>
  <p:tag name="KSO_WM_UNIT_ID" val="custom20202545_3*l_h_i*1_3_1"/>
  <p:tag name="KSO_WM_TEMPLATE_CATEGORY" val="custom"/>
  <p:tag name="KSO_WM_TEMPLATE_INDEX" val="20202545"/>
  <p:tag name="KSO_WM_UNIT_LAYERLEVEL" val="1_1_1"/>
  <p:tag name="KSO_WM_TAG_VERSION" val="1.0"/>
  <p:tag name="KSO_WM_BEAUTIFY_FLAG" val="#wm#"/>
  <p:tag name="KSO_WM_UNIT_FILL_FORE_SCHEMECOLOR_INDEX_BRIGHTNESS" val="0"/>
  <p:tag name="KSO_WM_UNIT_FILL_FORE_SCHEMECOLOR_INDEX" val="5"/>
  <p:tag name="KSO_WM_UNIT_FILL_TYPE" val="1"/>
  <p:tag name="KSO_WM_UNIT_TEXT_FILL_FORE_SCHEMECOLOR_INDEX_BRIGHTNESS" val="0.15"/>
  <p:tag name="KSO_WM_UNIT_TEXT_FILL_FORE_SCHEMECOLOR_INDEX" val="13"/>
  <p:tag name="KSO_WM_UNIT_TEXT_FILL_TYPE" val="1"/>
  <p:tag name="KSO_WM_UNIT_USESOURCEFORMAT_APPLY" val="1"/>
</p:tagLst>
</file>

<file path=ppt/tags/tag305.xml><?xml version="1.0" encoding="utf-8"?>
<p:tagLst xmlns:p="http://schemas.openxmlformats.org/presentationml/2006/main">
  <p:tag name="KSO_WM_SLIDE_ID" val="custom20202545_3"/>
  <p:tag name="KSO_WM_TEMPLATE_SUBCATEGORY" val="0"/>
  <p:tag name="KSO_WM_TEMPLATE_MASTER_TYPE" val="1"/>
  <p:tag name="KSO_WM_TEMPLATE_COLOR_TYPE" val="1"/>
  <p:tag name="KSO_WM_SLIDE_TYPE" val="contents"/>
  <p:tag name="KSO_WM_SLIDE_SUBTYPE" val="diag"/>
  <p:tag name="KSO_WM_SLIDE_ITEM_CNT" val="3"/>
  <p:tag name="KSO_WM_SLIDE_INDEX" val="3"/>
  <p:tag name="KSO_WM_DIAGRAM_GROUP_CODE" val="l1-1"/>
  <p:tag name="KSO_WM_SLIDE_DIAGTYPE" val="l"/>
  <p:tag name="KSO_WM_TAG_VERSION" val="1.0"/>
  <p:tag name="KSO_WM_BEAUTIFY_FLAG" val="#wm#"/>
  <p:tag name="KSO_WM_TEMPLATE_CATEGORY" val="custom"/>
  <p:tag name="KSO_WM_TEMPLATE_INDEX" val="20202545"/>
  <p:tag name="KSO_WM_SLIDE_LAYOUT" val="a_b_l"/>
  <p:tag name="KSO_WM_SLIDE_LAYOUT_CNT" val="1_1_1"/>
</p:tagLst>
</file>

<file path=ppt/tags/tag30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0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09.xml><?xml version="1.0" encoding="utf-8"?>
<p:tagLst xmlns:p="http://schemas.openxmlformats.org/presentationml/2006/main">
  <p:tag name="KSO_WM_SLIDE_BACKGROUND_TYPE" val="general"/>
  <p:tag name="KSO_WM_SLIDE_BK_DARK_LIGHT" val="2"/>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1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1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14.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15.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1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17.xml><?xml version="1.0" encoding="utf-8"?>
<p:tagLst xmlns:p="http://schemas.openxmlformats.org/presentationml/2006/main">
  <p:tag name="KSO_WM_SLIDE_BACKGROUND_TYPE" val="general"/>
  <p:tag name="KSO_WM_SLIDE_BK_DARK_LIGHT" val="2"/>
</p:tagLst>
</file>

<file path=ppt/tags/tag3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2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21.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22.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23.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24.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5.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7.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8.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29.xml><?xml version="1.0" encoding="utf-8"?>
<p:tagLst xmlns:p="http://schemas.openxmlformats.org/presentationml/2006/main">
  <p:tag name="KSO_WM_UNIT_FILL_FORE_SCHEMECOLOR_INDEX_BRIGHTNESS" val="0"/>
  <p:tag name="KSO_WM_UNIT_FILL_FORE_SCHEMECOLOR_INDEX" val="14"/>
  <p:tag name="KSO_WM_UNIT_FILL_TYPE" val="1"/>
  <p:tag name="KSO_WM_UNIT_LINE_FORE_SCHEMECOLOR_INDEX_BRIGHTNESS" val="0"/>
  <p:tag name="KSO_WM_UNIT_LINE_FORE_SCHEMECOLOR_INDEX" val="13"/>
  <p:tag name="KSO_WM_UNIT_LINE_FILL_TYPE" val="2"/>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30.xml><?xml version="1.0" encoding="utf-8"?>
<p:tagLst xmlns:p="http://schemas.openxmlformats.org/presentationml/2006/main">
  <p:tag name="KSO_WM_SLIDE_BACKGROUND_TYPE" val="general"/>
  <p:tag name="KSO_WM_SLIDE_BK_DARK_LIGHT" val="2"/>
</p:tagLst>
</file>

<file path=ppt/tags/tag3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3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34.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35.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36.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37.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38.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39.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40.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41.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42.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43.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4.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5.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7.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8.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49.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50.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1.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2.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3.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4.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55.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7.xml><?xml version="1.0" encoding="utf-8"?>
<p:tagLst xmlns:p="http://schemas.openxmlformats.org/presentationml/2006/main">
  <p:tag name="KSO_WM_UNIT_LINE_FORE_SCHEMECOLOR_INDEX_BRIGHTNESS" val="0"/>
  <p:tag name="KSO_WM_UNIT_LINE_FORE_SCHEMECOLOR_INDEX" val="13"/>
  <p:tag name="KSO_WM_UNIT_LINE_FILL_TYPE" val="2"/>
</p:tagLst>
</file>

<file path=ppt/tags/tag358.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59.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60.xml><?xml version="1.0" encoding="utf-8"?>
<p:tagLst xmlns:p="http://schemas.openxmlformats.org/presentationml/2006/main">
  <p:tag name="KSO_WM_SLIDE_BACKGROUND_TYPE" val="general"/>
  <p:tag name="KSO_WM_SLIDE_BK_DARK_LIGHT" val="2"/>
</p:tagLst>
</file>

<file path=ppt/tags/tag36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6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64.xml><?xml version="1.0" encoding="utf-8"?>
<p:tagLst xmlns:p="http://schemas.openxmlformats.org/presentationml/2006/main">
  <p:tag name="PA" val="v4.0.0"/>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65.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66.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67.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68.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69.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70.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1.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2.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3.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4.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5.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6.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7.xml><?xml version="1.0" encoding="utf-8"?>
<p:tagLst xmlns:p="http://schemas.openxmlformats.org/presentationml/2006/main">
  <p:tag name="KSO_WM_UNIT_FILL_FORE_SCHEMECOLOR_INDEX_BRIGHTNESS" val="0.6"/>
  <p:tag name="KSO_WM_UNIT_FILL_FORE_SCHEMECOLOR_INDEX" val="7"/>
  <p:tag name="KSO_WM_UNIT_FILL_TYPE" val="1"/>
  <p:tag name="KSO_WM_UNIT_LINE_FORE_SCHEMECOLOR_INDEX_BRIGHTNESS" val="0"/>
  <p:tag name="KSO_WM_UNIT_LINE_FORE_SCHEMECOLOR_INDEX" val="13"/>
  <p:tag name="KSO_WM_UNIT_LINE_FILL_TYPE" val="2"/>
</p:tagLst>
</file>

<file path=ppt/tags/tag378.xml><?xml version="1.0" encoding="utf-8"?>
<p:tagLst xmlns:p="http://schemas.openxmlformats.org/presentationml/2006/main">
  <p:tag name="KSO_WM_UNIT_LINE_FORE_SCHEMECOLOR_INDEX_BRIGHTNESS" val="0"/>
  <p:tag name="KSO_WM_UNIT_LINE_FORE_SCHEMECOLOR_INDEX" val="13"/>
  <p:tag name="KSO_WM_UNIT_LINE_FILL_TYPE" val="2"/>
  <p:tag name="KSO_WM_UNIT_TEXT_FILL_FORE_SCHEMECOLOR_INDEX_BRIGHTNESS" val="0"/>
  <p:tag name="KSO_WM_UNIT_TEXT_FILL_FORE_SCHEMECOLOR_INDEX" val="13"/>
  <p:tag name="KSO_WM_UNIT_TEXT_FILL_TYPE" val="1"/>
</p:tagLst>
</file>

<file path=ppt/tags/tag379.xml><?xml version="1.0" encoding="utf-8"?>
<p:tagLst xmlns:p="http://schemas.openxmlformats.org/presentationml/2006/main">
  <p:tag name="KSO_WM_SLIDE_BACKGROUND_TYPE" val="general"/>
  <p:tag name="KSO_WM_SLIDE_BK_DARK_LIGHT" val="2"/>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8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38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383.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38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38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86.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87.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8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8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9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5.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3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39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39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00.xml><?xml version="1.0" encoding="utf-8"?>
<p:tagLst xmlns:p="http://schemas.openxmlformats.org/presentationml/2006/main">
  <p:tag name="KSO_WM_SLIDE_BACKGROUND_TYPE" val="general"/>
  <p:tag name="KSO_WM_SLIDE_BK_DARK_LIGHT" val="2"/>
</p:tagLst>
</file>

<file path=ppt/tags/tag4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0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05.xml><?xml version="1.0" encoding="utf-8"?>
<p:tagLst xmlns:p="http://schemas.openxmlformats.org/presentationml/2006/main">
  <p:tag name="KSO_WM_UNIT_FILL_FORE_SCHEMECOLOR_INDEX_BRIGHTNESS" val="0"/>
  <p:tag name="KSO_WM_UNIT_FILL_FORE_SCHEMECOLOR_INDEX" val="10"/>
  <p:tag name="KSO_WM_UNIT_FILL_TYPE" val="1"/>
</p:tagLst>
</file>

<file path=ppt/tags/tag406.xml><?xml version="1.0" encoding="utf-8"?>
<p:tagLst xmlns:p="http://schemas.openxmlformats.org/presentationml/2006/main">
  <p:tag name="KSO_WM_SLIDE_BACKGROUND_TYPE" val="general"/>
  <p:tag name="KSO_WM_SLIDE_BK_DARK_LIGHT" val="2"/>
</p:tagLst>
</file>

<file path=ppt/tags/tag407.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08.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09.xml><?xml version="1.0" encoding="utf-8"?>
<p:tagLst xmlns:p="http://schemas.openxmlformats.org/presentationml/2006/main">
  <p:tag name="KSO_WM_UNIT_ISCONTENTSTITLE" val="0"/>
  <p:tag name="KSO_WM_UNIT_ISNUMDGMTITLE" val="0"/>
  <p:tag name="KSO_WM_UNIT_PRESET_TEXT" val="单击此处添加文本具体内容"/>
  <p:tag name="KSO_WM_UNIT_NOCLEAR" val="0"/>
  <p:tag name="KSO_WM_UNIT_VALUE" val="63"/>
  <p:tag name="KSO_WM_UNIT_HIGHLIGHT" val="0"/>
  <p:tag name="KSO_WM_UNIT_COMPATIBLE" val="0"/>
  <p:tag name="KSO_WM_UNIT_DIAGRAM_ISNUMVISUAL" val="0"/>
  <p:tag name="KSO_WM_UNIT_DIAGRAM_ISREFERUNIT" val="0"/>
  <p:tag name="KSO_WM_UNIT_TYPE" val="b"/>
  <p:tag name="KSO_WM_UNIT_INDEX" val="1"/>
  <p:tag name="KSO_WM_UNIT_ID" val="custom20202545_7*b*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11.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Lst>
</file>

<file path=ppt/tags/tag412.xml><?xml version="1.0" encoding="utf-8"?>
<p:tagLst xmlns:p="http://schemas.openxmlformats.org/presentationml/2006/main">
  <p:tag name="KSO_WM_UNIT_PRESET_TEXT" val="1"/>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13.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14.xml><?xml version="1.0" encoding="utf-8"?>
<p:tagLst xmlns:p="http://schemas.openxmlformats.org/presentationml/2006/main">
  <p:tag name="KSO_WM_UNIT_ISCONTENTSTITLE" val="0"/>
  <p:tag name="KSO_WM_UNIT_ISNUMDGMTITLE" val="0"/>
  <p:tag name="KSO_WM_UNIT_PRESET_TEXT" val="单击此处添加文本具体内容"/>
  <p:tag name="KSO_WM_UNIT_NOCLEAR" val="0"/>
  <p:tag name="KSO_WM_UNIT_VALUE" val="63"/>
  <p:tag name="KSO_WM_UNIT_HIGHLIGHT" val="0"/>
  <p:tag name="KSO_WM_UNIT_COMPATIBLE" val="0"/>
  <p:tag name="KSO_WM_UNIT_DIAGRAM_ISNUMVISUAL" val="0"/>
  <p:tag name="KSO_WM_UNIT_DIAGRAM_ISREFERUNIT" val="0"/>
  <p:tag name="KSO_WM_UNIT_TYPE" val="b"/>
  <p:tag name="KSO_WM_UNIT_INDEX" val="1"/>
  <p:tag name="KSO_WM_UNIT_ID" val="custom20202545_7*b*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16.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Lst>
</file>

<file path=ppt/tags/tag4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20.xml><?xml version="1.0" encoding="utf-8"?>
<p:tagLst xmlns:p="http://schemas.openxmlformats.org/presentationml/2006/main">
  <p:tag name="KSO_WM_SLIDE_BACKGROUND_TYPE" val="general"/>
  <p:tag name="KSO_WM_SLIDE_BK_DARK_LIGHT" val="2"/>
</p:tagLst>
</file>

<file path=ppt/tags/tag42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4.xml><?xml version="1.0" encoding="utf-8"?>
<p:tagLst xmlns:p="http://schemas.openxmlformats.org/presentationml/2006/main">
  <p:tag name="KSO_WM_SLIDE_BACKGROUND_TYPE" val="general"/>
  <p:tag name="KSO_WM_SLIDE_BK_DARK_LIGHT" val="2"/>
</p:tagLst>
</file>

<file path=ppt/tags/tag42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2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28.xml><?xml version="1.0" encoding="utf-8"?>
<p:tagLst xmlns:p="http://schemas.openxmlformats.org/presentationml/2006/main">
  <p:tag name="KSO_WM_SLIDE_BACKGROUND_TYPE" val="general"/>
  <p:tag name="KSO_WM_SLIDE_BK_DARK_LIGHT" val="2"/>
</p:tagLst>
</file>

<file path=ppt/tags/tag42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3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3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33.xml><?xml version="1.0" encoding="utf-8"?>
<p:tagLst xmlns:p="http://schemas.openxmlformats.org/presentationml/2006/main">
  <p:tag name="KSO_WM_UNIT_LINE_FORE_SCHEMECOLOR_INDEX_BRIGHTNESS" val="0"/>
  <p:tag name="KSO_WM_UNIT_LINE_FORE_SCHEMECOLOR_INDEX" val="6"/>
  <p:tag name="KSO_WM_UNIT_LINE_FILL_TYPE" val="2"/>
</p:tagLst>
</file>

<file path=ppt/tags/tag434.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35.xml><?xml version="1.0" encoding="utf-8"?>
<p:tagLst xmlns:p="http://schemas.openxmlformats.org/presentationml/2006/main">
  <p:tag name="KSO_WM_UNIT_LINE_FORE_SCHEMECOLOR_INDEX_BRIGHTNESS" val="0"/>
  <p:tag name="KSO_WM_UNIT_LINE_FORE_SCHEMECOLOR_INDEX" val="6"/>
  <p:tag name="KSO_WM_UNIT_LINE_FILL_TYPE" val="2"/>
</p:tagLst>
</file>

<file path=ppt/tags/tag436.xml><?xml version="1.0" encoding="utf-8"?>
<p:tagLst xmlns:p="http://schemas.openxmlformats.org/presentationml/2006/main">
  <p:tag name="KSO_WM_UNIT_FILL_FORE_SCHEMECOLOR_INDEX_BRIGHTNESS" val="0"/>
  <p:tag name="KSO_WM_UNIT_FILL_FORE_SCHEMECOLOR_INDEX" val="14"/>
  <p:tag name="KSO_WM_UNIT_FILL_TYPE" val="1"/>
</p:tagLst>
</file>

<file path=ppt/tags/tag437.xml><?xml version="1.0" encoding="utf-8"?>
<p:tagLst xmlns:p="http://schemas.openxmlformats.org/presentationml/2006/main">
  <p:tag name="KSO_WM_SLIDE_BACKGROUND_TYPE" val="general"/>
  <p:tag name="KSO_WM_SLIDE_BK_DARK_LIGHT" val="2"/>
</p:tagLst>
</file>

<file path=ppt/tags/tag438.xml><?xml version="1.0" encoding="utf-8"?>
<p:tagLst xmlns:p="http://schemas.openxmlformats.org/presentationml/2006/main">
  <p:tag name="KSO_WM_UNIT_PRESET_TEXT" val="2"/>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39.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40.xml><?xml version="1.0" encoding="utf-8"?>
<p:tagLst xmlns:p="http://schemas.openxmlformats.org/presentationml/2006/main">
  <p:tag name="KSO_WM_UNIT_ISCONTENTSTITLE" val="0"/>
  <p:tag name="KSO_WM_UNIT_ISNUMDGMTITLE" val="0"/>
  <p:tag name="KSO_WM_UNIT_PRESET_TEXT" val="单击此处添加文本具体内容"/>
  <p:tag name="KSO_WM_UNIT_NOCLEAR" val="0"/>
  <p:tag name="KSO_WM_UNIT_VALUE" val="63"/>
  <p:tag name="KSO_WM_UNIT_HIGHLIGHT" val="0"/>
  <p:tag name="KSO_WM_UNIT_COMPATIBLE" val="0"/>
  <p:tag name="KSO_WM_UNIT_DIAGRAM_ISNUMVISUAL" val="0"/>
  <p:tag name="KSO_WM_UNIT_DIAGRAM_ISREFERUNIT" val="0"/>
  <p:tag name="KSO_WM_UNIT_TYPE" val="b"/>
  <p:tag name="KSO_WM_UNIT_INDEX" val="1"/>
  <p:tag name="KSO_WM_UNIT_ID" val="custom20202545_7*b*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42.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Lst>
</file>

<file path=ppt/tags/tag44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4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46.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47.xml><?xml version="1.0" encoding="utf-8"?>
<p:tagLst xmlns:p="http://schemas.openxmlformats.org/presentationml/2006/main">
  <p:tag name="KSO_WM_UNIT_FILL_FORE_SCHEMECOLOR_INDEX_BRIGHTNESS" val="0"/>
  <p:tag name="KSO_WM_UNIT_FILL_FORE_SCHEMECOLOR_INDEX" val="6"/>
  <p:tag name="KSO_WM_UNIT_FILL_TYPE" val="1"/>
  <p:tag name="KSO_WM_UNIT_SHADOW_SCHEMECOLOR_INDEX_BRIGHTNESS" val="0"/>
  <p:tag name="KSO_WM_UNIT_SHADOW_SCHEMECOLOR_INDEX" val="13"/>
  <p:tag name="KSO_WM_UNIT_TEXT_FILL_FORE_SCHEMECOLOR_INDEX_BRIGHTNESS" val="0"/>
  <p:tag name="KSO_WM_UNIT_TEXT_FILL_FORE_SCHEMECOLOR_INDEX" val="2"/>
  <p:tag name="KSO_WM_UNIT_TEXT_FILL_TYPE" val="1"/>
</p:tagLst>
</file>

<file path=ppt/tags/tag44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13"/>
  <p:tag name="KSO_WM_UNIT_TEXT_FILL_TYPE" val="1"/>
</p:tagLst>
</file>

<file path=ppt/tags/tag449.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50.xml><?xml version="1.0" encoding="utf-8"?>
<p:tagLst xmlns:p="http://schemas.openxmlformats.org/presentationml/2006/main">
  <p:tag name="KSO_WM_UNIT_FILL_FORE_SCHEMECOLOR_INDEX_BRIGHTNESS" val="0"/>
  <p:tag name="KSO_WM_UNIT_FILL_FORE_SCHEMECOLOR_INDEX" val="14"/>
  <p:tag name="KSO_WM_UNIT_FILL_TYPE" val="1"/>
  <p:tag name="KSO_WM_UNIT_TEXT_FILL_FORE_SCHEMECOLOR_INDEX_BRIGHTNESS" val="0"/>
  <p:tag name="KSO_WM_UNIT_TEXT_FILL_FORE_SCHEMECOLOR_INDEX" val="13"/>
  <p:tag name="KSO_WM_UNIT_TEXT_FILL_TYPE" val="1"/>
</p:tagLst>
</file>

<file path=ppt/tags/tag451.xml><?xml version="1.0" encoding="utf-8"?>
<p:tagLst xmlns:p="http://schemas.openxmlformats.org/presentationml/2006/main">
  <p:tag name="KSO_WM_SLIDE_BACKGROUND_TYPE" val="general"/>
  <p:tag name="KSO_WM_SLIDE_BK_DARK_LIGHT" val="2"/>
</p:tagLst>
</file>

<file path=ppt/tags/tag45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5.xml><?xml version="1.0" encoding="utf-8"?>
<p:tagLst xmlns:p="http://schemas.openxmlformats.org/presentationml/2006/main">
  <p:tag name="KSO_WM_SLIDE_BACKGROUND_TYPE" val="general"/>
  <p:tag name="KSO_WM_SLIDE_BK_DARK_LIGHT" val="2"/>
</p:tagLst>
</file>

<file path=ppt/tags/tag45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5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59.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60.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61.xml><?xml version="1.0" encoding="utf-8"?>
<p:tagLst xmlns:p="http://schemas.openxmlformats.org/presentationml/2006/main">
  <p:tag name="KSO_WM_UNIT_FILL_FORE_SCHEMECOLOR_INDEX_BRIGHTNESS" val="0"/>
  <p:tag name="KSO_WM_UNIT_FILL_FORE_SCHEMECOLOR_INDEX" val="8"/>
  <p:tag name="KSO_WM_UNIT_FILL_TYPE" val="1"/>
  <p:tag name="KSO_WM_UNIT_TEXT_FILL_FORE_SCHEMECOLOR_INDEX_BRIGHTNESS" val="0"/>
  <p:tag name="KSO_WM_UNIT_TEXT_FILL_FORE_SCHEMECOLOR_INDEX" val="2"/>
  <p:tag name="KSO_WM_UNIT_TEXT_FILL_TYPE" val="1"/>
</p:tagLst>
</file>

<file path=ppt/tags/tag462.xml><?xml version="1.0" encoding="utf-8"?>
<p:tagLst xmlns:p="http://schemas.openxmlformats.org/presentationml/2006/main">
  <p:tag name="KSO_WM_UNIT_TEXT_FILL_FORE_SCHEMECOLOR_INDEX_BRIGHTNESS" val="0"/>
  <p:tag name="KSO_WM_UNIT_TEXT_FILL_FORE_SCHEMECOLOR_INDEX" val="2"/>
  <p:tag name="KSO_WM_UNIT_TEXT_FILL_TYPE" val="1"/>
</p:tagLst>
</file>

<file path=ppt/tags/tag463.xml><?xml version="1.0" encoding="utf-8"?>
<p:tagLst xmlns:p="http://schemas.openxmlformats.org/presentationml/2006/main">
  <p:tag name="KSO_WM_SLIDE_BACKGROUND_TYPE" val="general"/>
  <p:tag name="KSO_WM_SLIDE_BK_DARK_LIGHT" val="2"/>
</p:tagLst>
</file>

<file path=ppt/tags/tag464.xml><?xml version="1.0" encoding="utf-8"?>
<p:tagLst xmlns:p="http://schemas.openxmlformats.org/presentationml/2006/main">
  <p:tag name="KSO_WM_UNIT_PRESET_TEXT" val="2"/>
  <p:tag name="KSO_WM_UNIT_NOCLEAR" val="0"/>
  <p:tag name="KSO_WM_UNIT_VALUE" val="0"/>
  <p:tag name="KSO_WM_UNIT_HIGHLIGHT" val="0"/>
  <p:tag name="KSO_WM_UNIT_COMPATIBLE" val="0"/>
  <p:tag name="KSO_WM_UNIT_DIAGRAM_ISNUMVISUAL" val="0"/>
  <p:tag name="KSO_WM_UNIT_DIAGRAM_ISREFERUNIT" val="0"/>
  <p:tag name="KSO_WM_UNIT_TYPE" val="e"/>
  <p:tag name="KSO_WM_UNIT_INDEX" val="1"/>
  <p:tag name="KSO_WM_UNIT_ID" val="custom20202545_7*e*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65.xml><?xml version="1.0" encoding="utf-8"?>
<p:tagLst xmlns:p="http://schemas.openxmlformats.org/presentationml/2006/main">
  <p:tag name="KSO_WM_UNIT_ISCONTENTSTITLE" val="0"/>
  <p:tag name="KSO_WM_UNIT_ISNUMDGMTITLE" val="0"/>
  <p:tag name="KSO_WM_UNIT_PRESET_TEXT" val="单击此处添加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02545_7*a*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66.xml><?xml version="1.0" encoding="utf-8"?>
<p:tagLst xmlns:p="http://schemas.openxmlformats.org/presentationml/2006/main">
  <p:tag name="KSO_WM_UNIT_ISCONTENTSTITLE" val="0"/>
  <p:tag name="KSO_WM_UNIT_ISNUMDGMTITLE" val="0"/>
  <p:tag name="KSO_WM_UNIT_PRESET_TEXT" val="单击此处添加文本具体内容"/>
  <p:tag name="KSO_WM_UNIT_NOCLEAR" val="0"/>
  <p:tag name="KSO_WM_UNIT_VALUE" val="63"/>
  <p:tag name="KSO_WM_UNIT_HIGHLIGHT" val="0"/>
  <p:tag name="KSO_WM_UNIT_COMPATIBLE" val="0"/>
  <p:tag name="KSO_WM_UNIT_DIAGRAM_ISNUMVISUAL" val="0"/>
  <p:tag name="KSO_WM_UNIT_DIAGRAM_ISREFERUNIT" val="0"/>
  <p:tag name="KSO_WM_UNIT_TYPE" val="b"/>
  <p:tag name="KSO_WM_UNIT_INDEX" val="1"/>
  <p:tag name="KSO_WM_UNIT_ID" val="custom20202545_7*b*1"/>
  <p:tag name="KSO_WM_TEMPLATE_CATEGORY" val="custom"/>
  <p:tag name="KSO_WM_TEMPLATE_INDEX" val="20202545"/>
  <p:tag name="KSO_WM_UNIT_LAYERLEVEL" val="1"/>
  <p:tag name="KSO_WM_TAG_VERSION" val="1.0"/>
  <p:tag name="KSO_WM_BEAUTIFY_FLAG" val="#wm#"/>
  <p:tag name="KSO_WM_UNIT_TEXT_FILL_FORE_SCHEMECOLOR_INDEX_BRIGHTNESS" val="0.15"/>
  <p:tag name="KSO_WM_UNIT_TEXT_FILL_FORE_SCHEMECOLOR_INDEX" val="13"/>
  <p:tag name="KSO_WM_UNIT_TEXT_FILL_TYPE" val="1"/>
</p:tagLst>
</file>

<file path=ppt/tags/tag4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2545_7*i*1"/>
  <p:tag name="KSO_WM_TEMPLATE_CATEGORY" val="custom"/>
  <p:tag name="KSO_WM_TEMPLATE_INDEX" val="20202545"/>
  <p:tag name="KSO_WM_UNIT_LAYERLEVEL" val="1"/>
  <p:tag name="KSO_WM_TAG_VERSION" val="1.0"/>
  <p:tag name="KSO_WM_BEAUTIFY_FLAG" val="#wm#"/>
  <p:tag name="KSO_WM_UNIT_TEXT_FILL_FORE_SCHEMECOLOR_INDEX_BRIGHTNESS" val="-0.25"/>
  <p:tag name="KSO_WM_UNIT_TEXT_FILL_FORE_SCHEMECOLOR_INDEX" val="13"/>
  <p:tag name="KSO_WM_UNIT_TEXT_FILL_TYPE" val="1"/>
</p:tagLst>
</file>

<file path=ppt/tags/tag468.xml><?xml version="1.0" encoding="utf-8"?>
<p:tagLst xmlns:p="http://schemas.openxmlformats.org/presentationml/2006/main">
  <p:tag name="KSO_WM_SLIDE_ID" val="custom20202545_7"/>
  <p:tag name="KSO_WM_TEMPLATE_SUBCATEGORY" val="0"/>
  <p:tag name="KSO_WM_TEMPLATE_MASTER_TYPE" val="1"/>
  <p:tag name="KSO_WM_TEMPLATE_COLOR_TYPE" val="1"/>
  <p:tag name="KSO_WM_SLIDE_TYPE" val="sectionTitle"/>
  <p:tag name="KSO_WM_SLIDE_SUBTYPE" val="pureTxt"/>
  <p:tag name="KSO_WM_SLIDE_ITEM_CNT" val="0"/>
  <p:tag name="KSO_WM_SLIDE_INDEX" val="7"/>
  <p:tag name="KSO_WM_TAG_VERSION" val="1.0"/>
  <p:tag name="KSO_WM_BEAUTIFY_FLAG" val="#wm#"/>
  <p:tag name="KSO_WM_TEMPLATE_CATEGORY" val="custom"/>
  <p:tag name="KSO_WM_TEMPLATE_INDEX" val="20202545"/>
  <p:tag name="KSO_WM_SLIDE_LAYOUT" val="a_b_e"/>
  <p:tag name="KSO_WM_SLIDE_LAYOUT_CNT" val="1_1_1"/>
</p:tagLst>
</file>

<file path=ppt/tags/tag46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6"/>
  <p:tag name="KSO_WM_UNIT_ID" val="_6*i*6"/>
  <p:tag name="KSO_WM_UNIT_LAYERLEVEL" val="1"/>
  <p:tag name="KSO_WM_TAG_VERSION" val="1.0"/>
  <p:tag name="KSO_WM_BEAUTIFY_FLAG" val="#wm#"/>
</p:tagLst>
</file>

<file path=ppt/tags/tag470.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72.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473.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47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75.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7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77.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7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7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7"/>
  <p:tag name="KSO_WM_UNIT_ID" val="_6*i*7"/>
  <p:tag name="KSO_WM_UNIT_LAYERLEVEL" val="1"/>
  <p:tag name="KSO_WM_TAG_VERSION" val="1.0"/>
  <p:tag name="KSO_WM_BEAUTIFY_FLAG" val="#wm#"/>
</p:tagLst>
</file>

<file path=ppt/tags/tag48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8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484.xml><?xml version="1.0" encoding="utf-8"?>
<p:tagLst xmlns:p="http://schemas.openxmlformats.org/presentationml/2006/main">
  <p:tag name="KSO_WM_SLIDE_BACKGROUND_TYPE" val="general"/>
  <p:tag name="KSO_WM_SLIDE_BK_DARK_LIGHT" val="2"/>
</p:tagLst>
</file>

<file path=ppt/tags/tag4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4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488.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489.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8"/>
  <p:tag name="KSO_WM_UNIT_ID" val="_6*i*8"/>
  <p:tag name="KSO_WM_UNIT_LAYERLEVEL" val="1"/>
  <p:tag name="KSO_WM_TAG_VERSION" val="1.0"/>
  <p:tag name="KSO_WM_BEAUTIFY_FLAG" val="#wm#"/>
</p:tagLst>
</file>

<file path=ppt/tags/tag49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91.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9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9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49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49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6.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49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00.xml><?xml version="1.0" encoding="utf-8"?>
<p:tagLst xmlns:p="http://schemas.openxmlformats.org/presentationml/2006/main">
  <p:tag name="KSO_WM_SLIDE_BACKGROUND_TYPE" val="general"/>
  <p:tag name="KSO_WM_SLIDE_BK_DARK_LIGHT" val="2"/>
</p:tagLst>
</file>

<file path=ppt/tags/tag501.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0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04.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05.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0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07.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0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09.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1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1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3.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4.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15.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16.xml><?xml version="1.0" encoding="utf-8"?>
<p:tagLst xmlns:p="http://schemas.openxmlformats.org/presentationml/2006/main">
  <p:tag name="KSO_WM_SLIDE_BACKGROUND_TYPE" val="general"/>
  <p:tag name="KSO_WM_SLIDE_BK_DARK_LIGHT" val="2"/>
</p:tagLst>
</file>

<file path=ppt/tags/tag51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1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19.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20.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21.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2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2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2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25.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26.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27.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29.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530.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31.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32.xml><?xml version="1.0" encoding="utf-8"?>
<p:tagLst xmlns:p="http://schemas.openxmlformats.org/presentationml/2006/main">
  <p:tag name="KSO_WM_SLIDE_BACKGROUND_TYPE" val="general"/>
  <p:tag name="KSO_WM_SLIDE_BK_DARK_LIGHT" val="2"/>
</p:tagLst>
</file>

<file path=ppt/tags/tag53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3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36.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37.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38.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39.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0.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41.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2.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43.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44.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45.xml><?xml version="1.0" encoding="utf-8"?>
<p:tagLst xmlns:p="http://schemas.openxmlformats.org/presentationml/2006/main">
  <p:tag name="KSO_WM_SLIDE_BACKGROUND_TYPE" val="general"/>
  <p:tag name="KSO_WM_SLIDE_BK_DARK_LIGHT" val="2"/>
</p:tagLst>
</file>

<file path=ppt/tags/tag54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TYPE" val="i"/>
</p:tagLst>
</file>

<file path=ppt/tags/tag54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6"/>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UNIT_FILL_FORE_SCHEMECOLOR_INDEX_BRIGHTNESS" val="0.4"/>
  <p:tag name="KSO_WM_UNIT_FILL_FORE_SCHEMECOLOR_INDEX" val="5"/>
  <p:tag name="KSO_WM_UNIT_FILL_TYPE" val="1"/>
  <p:tag name="KSO_WM_UNIT_TEXT_FILL_FORE_SCHEMECOLOR_INDEX_BRIGHTNESS" val="0"/>
  <p:tag name="KSO_WM_UNIT_TEXT_FILL_FORE_SCHEMECOLOR_INDEX" val="2"/>
  <p:tag name="KSO_WM_UNIT_TEXT_FILL_TYPE" val="1"/>
</p:tagLst>
</file>

<file path=ppt/tags/tag549.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50.xml><?xml version="1.0" encoding="utf-8"?>
<p:tagLst xmlns:p="http://schemas.openxmlformats.org/presentationml/2006/main">
  <p:tag name="PA" val="v4.0.0"/>
  <p:tag name="KSO_WM_UNIT_TEXT_FILL_FORE_SCHEMECOLOR_INDEX_BRIGHTNESS" val="0"/>
  <p:tag name="KSO_WM_UNIT_TEXT_FILL_FORE_SCHEMECOLOR_INDEX" val="2"/>
  <p:tag name="KSO_WM_UNIT_TEXT_FILL_TYPE" val="1"/>
</p:tagLst>
</file>

<file path=ppt/tags/tag551.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52.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53.xml><?xml version="1.0" encoding="utf-8"?>
<p:tagLst xmlns:p="http://schemas.openxmlformats.org/presentationml/2006/main">
  <p:tag name="KSO_WM_UNIT_FILL_FORE_SCHEMECOLOR_INDEX_BRIGHTNESS" val="0"/>
  <p:tag name="KSO_WM_UNIT_FILL_FORE_SCHEMECOLOR_INDEX" val="10"/>
  <p:tag name="KSO_WM_UNIT_FILL_TYPE" val="1"/>
  <p:tag name="KSO_WM_UNIT_TEXT_FILL_FORE_SCHEMECOLOR_INDEX_BRIGHTNESS" val="0"/>
  <p:tag name="KSO_WM_UNIT_TEXT_FILL_FORE_SCHEMECOLOR_INDEX" val="2"/>
  <p:tag name="KSO_WM_UNIT_TEXT_FILL_TYPE" val="1"/>
</p:tagLst>
</file>

<file path=ppt/tags/tag554.xml><?xml version="1.0" encoding="utf-8"?>
<p:tagLst xmlns:p="http://schemas.openxmlformats.org/presentationml/2006/main">
  <p:tag name="KSO_WM_UNIT_FILL_FORE_SCHEMECOLOR_INDEX_BRIGHTNESS" val="0"/>
  <p:tag name="KSO_WM_UNIT_FILL_FORE_SCHEMECOLOR_INDEX" val="6"/>
  <p:tag name="KSO_WM_UNIT_FILL_TYPE" val="1"/>
  <p:tag name="KSO_WM_UNIT_TEXT_FILL_FORE_SCHEMECOLOR_INDEX_BRIGHTNESS" val="0"/>
  <p:tag name="KSO_WM_UNIT_TEXT_FILL_FORE_SCHEMECOLOR_INDEX" val="2"/>
  <p:tag name="KSO_WM_UNIT_TEXT_FILL_TYPE" val="1"/>
</p:tagLst>
</file>

<file path=ppt/tags/tag555.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6.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57.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58.xml><?xml version="1.0" encoding="utf-8"?>
<p:tagLst xmlns:p="http://schemas.openxmlformats.org/presentationml/2006/main">
  <p:tag name="KSO_WM_UNIT_TEXT_FILL_FORE_SCHEMECOLOR_INDEX_BRIGHTNESS" val="0"/>
  <p:tag name="KSO_WM_UNIT_TEXT_FILL_FORE_SCHEMECOLOR_INDEX" val="13"/>
  <p:tag name="KSO_WM_UNIT_TEXT_FILL_TYPE" val="1"/>
</p:tagLst>
</file>

<file path=ppt/tags/tag559.xml><?xml version="1.0" encoding="utf-8"?>
<p:tagLst xmlns:p="http://schemas.openxmlformats.org/presentationml/2006/main">
  <p:tag name="KSO_WM_UNIT_TEXT_FILL_FORE_SCHEMECOLOR_INDEX_BRIGHTNESS" val="0"/>
  <p:tag name="KSO_WM_UNIT_TEXT_FILL_FORE_SCHEMECOLOR_INDEX" val="14"/>
  <p:tag name="KSO_WM_UNIT_TEXT_FILL_TYPE" val="1"/>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60.xml><?xml version="1.0" encoding="utf-8"?>
<p:tagLst xmlns:p="http://schemas.openxmlformats.org/presentationml/2006/main">
  <p:tag name="KSO_WM_SLIDE_BACKGROUND_TYPE" val="general"/>
  <p:tag name="KSO_WM_SLIDE_BK_DARK_LIGHT" val="2"/>
</p:tagLst>
</file>

<file path=ppt/tags/tag561.xml><?xml version="1.0" encoding="utf-8"?>
<p:tagLst xmlns:p="http://schemas.openxmlformats.org/presentationml/2006/main">
  <p:tag name="KSO_WM_UNIT_ISCONTENTSTITLE" val="0"/>
  <p:tag name="KSO_WM_UNIT_ISNUMDGM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ID" val="custom20202545_15*a*1"/>
  <p:tag name="KSO_WM_TEMPLATE_CATEGORY" val="custom"/>
  <p:tag name="KSO_WM_TEMPLATE_INDEX" val="20202545"/>
  <p:tag name="KSO_WM_UNIT_LAYERLEVEL" val="1"/>
  <p:tag name="KSO_WM_TAG_VERSION" val="1.0"/>
  <p:tag name="KSO_WM_BEAUTIFY_FLAG" val="#wm#"/>
  <p:tag name="KSO_WM_UNIT_PRESET_TEXT" val="谢谢"/>
  <p:tag name="KSO_WM_UNIT_TEXT_FILL_FORE_SCHEMECOLOR_INDEX_BRIGHTNESS" val="0.15"/>
  <p:tag name="KSO_WM_UNIT_TEXT_FILL_FORE_SCHEMECOLOR_INDEX" val="13"/>
  <p:tag name="KSO_WM_UNIT_TEXT_FILL_TYPE" val="1"/>
</p:tagLst>
</file>

<file path=ppt/tags/tag562.xml><?xml version="1.0" encoding="utf-8"?>
<p:tagLst xmlns:p="http://schemas.openxmlformats.org/presentationml/2006/main">
  <p:tag name="KSO_WM_SLIDE_ID" val="custom20202545_15"/>
  <p:tag name="KSO_WM_TEMPLATE_SUBCATEGORY" val="0"/>
  <p:tag name="KSO_WM_TEMPLATE_MASTER_TYPE" val="1"/>
  <p:tag name="KSO_WM_TEMPLATE_COLOR_TYPE" val="1"/>
  <p:tag name="KSO_WM_SLIDE_TYPE" val="endPage"/>
  <p:tag name="KSO_WM_SLIDE_SUBTYPE" val="pureTxt"/>
  <p:tag name="KSO_WM_SLIDE_ITEM_CNT" val="0"/>
  <p:tag name="KSO_WM_SLIDE_INDEX" val="15"/>
  <p:tag name="KSO_WM_TAG_VERSION" val="1.0"/>
  <p:tag name="KSO_WM_BEAUTIFY_FLAG" val="#wm#"/>
  <p:tag name="KSO_WM_TEMPLATE_CATEGORY" val="custom"/>
  <p:tag name="KSO_WM_TEMPLATE_INDEX" val="20202545"/>
  <p:tag name="KSO_WM_SLIDE_LAYOUT" val="a"/>
  <p:tag name="KSO_WM_SLIDE_LAYOUT_CNT" val="1"/>
</p:tagLst>
</file>

<file path=ppt/tags/tag563.xml><?xml version="1.0" encoding="utf-8"?>
<p:tagLst xmlns:p="http://schemas.openxmlformats.org/presentationml/2006/main">
  <p:tag name="commondata" val="eyJoZGlkIjoiOTVkYWE4MjAzYTJkMjc2NmZiYjgwZDljZTE4NDY1NmYifQ=="/>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82.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3.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4.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5.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6.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7.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8.xml><?xml version="1.0" encoding="utf-8"?>
<p:tagLst xmlns:p="http://schemas.openxmlformats.org/presentationml/2006/main">
  <p:tag name="KSO_WM_SLIDE_BACKGROUND_TYPE" val="general"/>
  <p:tag name="KSO_WM_SLIDE_BK_DARK_LIGHT" val="2"/>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8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SUBTYPE" val="h"/>
  <p:tag name="KSO_WM_UNIT_TYPE" val="i"/>
  <p:tag name="KSO_WM_UNIT_INDEX" val="1"/>
  <p:tag name="KSO_WM_UNIT_ID" val="_13*i*1"/>
  <p:tag name="KSO_WM_UNIT_BK_DARK_LIGHT" val="2"/>
  <p:tag name="KSO_WM_UNIT_LAYERLEVEL" val="1"/>
  <p:tag name="KSO_WM_TAG_VERSION" val="1.0"/>
  <p:tag name="KSO_WM_BEAUTIFY_FLAG" val="#wm#"/>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1.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2.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1"/>
</p:tagLst>
</file>

<file path=ppt/tags/tag94.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5.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6.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7.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8.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ags/tag99.xml><?xml version="1.0" encoding="utf-8"?>
<p:tagLst xmlns:p="http://schemas.openxmlformats.org/presentationml/2006/main">
  <p:tag name="KSO_WM_SLIDE_BACKGROUND_TYPE" val="frame"/>
  <p:tag name="KSO_WM_SLIDE_BK_DARK_LIGHT" val="1"/>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Lst>
</file>

<file path=ppt/theme/theme1.xml><?xml version="1.0" encoding="utf-8"?>
<a:theme xmlns:a="http://schemas.openxmlformats.org/drawingml/2006/main" name="4_색종이 상자">
  <a:themeElements>
    <a:clrScheme name="聚合">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4_색종이 상자">
      <a:majorFont>
        <a:latin typeface="굴림"/>
        <a:ea typeface="굴림"/>
        <a:cs typeface="Tahoma"/>
      </a:majorFont>
      <a:minorFont>
        <a:latin typeface="굴림"/>
        <a:ea typeface="굴림"/>
        <a:cs typeface="Tahoma"/>
      </a:minorFont>
    </a:fontScheme>
    <a:fmtScheme name="都市">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sm"/>
        </a:ln>
      </a:spPr>
      <a:bodyPr vert="horz" wrap="none" lIns="91440" tIns="45720" rIns="91440" bIns="45720" numCol="1" anchor="ctr" anchorCtr="0" compatLnSpc="1"/>
      <a:lstStyle>
        <a:defPPr marL="0" marR="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defRPr kumimoji="1" lang="ko-KR" altLang="en-US" sz="1000" b="0" i="0" u="none" strike="noStrike" cap="none" normalizeH="0" baseline="0" smtClean="0">
            <a:ln>
              <a:noFill/>
            </a:ln>
            <a:solidFill>
              <a:schemeClr val="tx1"/>
            </a:solidFill>
            <a:effectLst/>
            <a:latin typeface="Gulim" pitchFamily="34" charset="-127"/>
            <a:ea typeface="Gulim" pitchFamily="34" charset="-127"/>
            <a:cs typeface="Tahoma" panose="020B0604030504040204"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sm"/>
        </a:ln>
      </a:spPr>
      <a:bodyPr vert="horz" wrap="none" lIns="91440" tIns="45720" rIns="91440" bIns="45720" numCol="1" anchor="ctr" anchorCtr="0" compatLnSpc="1"/>
      <a:lstStyle>
        <a:defPPr marL="0" marR="0" indent="0" algn="ctr" defTabSz="914400" rtl="0" eaLnBrk="1" fontAlgn="base" latinLnBrk="1" hangingPunct="1">
          <a:lnSpc>
            <a:spcPct val="80000"/>
          </a:lnSpc>
          <a:spcBef>
            <a:spcPct val="50000"/>
          </a:spcBef>
          <a:spcAft>
            <a:spcPct val="0"/>
          </a:spcAft>
          <a:buClr>
            <a:srgbClr val="FF0000"/>
          </a:buClr>
          <a:buSzTx/>
          <a:buFont typeface="Wingdings" panose="05000000000000000000" pitchFamily="2" charset="2"/>
          <a:buNone/>
          <a:defRPr kumimoji="1" lang="ko-KR" altLang="en-US" sz="1000" b="0" i="0" u="none" strike="noStrike" cap="none" normalizeH="0" baseline="0" smtClean="0">
            <a:ln>
              <a:noFill/>
            </a:ln>
            <a:solidFill>
              <a:schemeClr val="tx1"/>
            </a:solidFill>
            <a:effectLst/>
            <a:latin typeface="Gulim" pitchFamily="34" charset="-127"/>
            <a:ea typeface="Gulim" pitchFamily="34" charset="-127"/>
            <a:cs typeface="Tahoma" panose="020B0604030504040204" pitchFamily="34" charset="0"/>
          </a:defRPr>
        </a:defPPr>
      </a:lstStyle>
    </a:lnDef>
  </a:objectDefaults>
  <a:extraClrSchemeLst>
    <a:extraClrScheme>
      <a:clrScheme name="4_색종이 상자 1">
        <a:dk1>
          <a:srgbClr val="000000"/>
        </a:dk1>
        <a:lt1>
          <a:srgbClr val="FFFFFF"/>
        </a:lt1>
        <a:dk2>
          <a:srgbClr val="CC6600"/>
        </a:dk2>
        <a:lt2>
          <a:srgbClr val="F5B363"/>
        </a:lt2>
        <a:accent1>
          <a:srgbClr val="EB933B"/>
        </a:accent1>
        <a:accent2>
          <a:srgbClr val="F3C917"/>
        </a:accent2>
        <a:accent3>
          <a:srgbClr val="FFFFFF"/>
        </a:accent3>
        <a:accent4>
          <a:srgbClr val="000000"/>
        </a:accent4>
        <a:accent5>
          <a:srgbClr val="F3C8AF"/>
        </a:accent5>
        <a:accent6>
          <a:srgbClr val="DCB614"/>
        </a:accent6>
        <a:hlink>
          <a:srgbClr val="BB9321"/>
        </a:hlink>
        <a:folHlink>
          <a:srgbClr val="F1E785"/>
        </a:folHlink>
      </a:clrScheme>
      <a:clrMap bg1="lt1" tx1="dk1" bg2="lt2" tx2="dk2" accent1="accent1" accent2="accent2" accent3="accent3" accent4="accent4" accent5="accent5" accent6="accent6" hlink="hlink" folHlink="folHlink"/>
    </a:extraClrScheme>
    <a:extraClrScheme>
      <a:clrScheme name="4_색종이 상자 2">
        <a:dk1>
          <a:srgbClr val="000000"/>
        </a:dk1>
        <a:lt1>
          <a:srgbClr val="FFFFFF"/>
        </a:lt1>
        <a:dk2>
          <a:srgbClr val="7EA93F"/>
        </a:dk2>
        <a:lt2>
          <a:srgbClr val="C1D078"/>
        </a:lt2>
        <a:accent1>
          <a:srgbClr val="A3BC5E"/>
        </a:accent1>
        <a:accent2>
          <a:srgbClr val="DEA866"/>
        </a:accent2>
        <a:accent3>
          <a:srgbClr val="FFFFFF"/>
        </a:accent3>
        <a:accent4>
          <a:srgbClr val="000000"/>
        </a:accent4>
        <a:accent5>
          <a:srgbClr val="CEDAB6"/>
        </a:accent5>
        <a:accent6>
          <a:srgbClr val="C9985C"/>
        </a:accent6>
        <a:hlink>
          <a:srgbClr val="B65A22"/>
        </a:hlink>
        <a:folHlink>
          <a:srgbClr val="EACB98"/>
        </a:folHlink>
      </a:clrScheme>
      <a:clrMap bg1="lt1" tx1="dk1" bg2="lt2" tx2="dk2" accent1="accent1" accent2="accent2" accent3="accent3" accent4="accent4" accent5="accent5" accent6="accent6" hlink="hlink" folHlink="folHlink"/>
    </a:extraClrScheme>
    <a:extraClrScheme>
      <a:clrScheme name="4_색종이 상자 3">
        <a:dk1>
          <a:srgbClr val="000000"/>
        </a:dk1>
        <a:lt1>
          <a:srgbClr val="FFFFFF"/>
        </a:lt1>
        <a:dk2>
          <a:srgbClr val="D56755"/>
        </a:dk2>
        <a:lt2>
          <a:srgbClr val="F6C6C6"/>
        </a:lt2>
        <a:accent1>
          <a:srgbClr val="EC9780"/>
        </a:accent1>
        <a:accent2>
          <a:srgbClr val="ECA958"/>
        </a:accent2>
        <a:accent3>
          <a:srgbClr val="FFFFFF"/>
        </a:accent3>
        <a:accent4>
          <a:srgbClr val="000000"/>
        </a:accent4>
        <a:accent5>
          <a:srgbClr val="F4C9C0"/>
        </a:accent5>
        <a:accent6>
          <a:srgbClr val="D6994F"/>
        </a:accent6>
        <a:hlink>
          <a:srgbClr val="D97131"/>
        </a:hlink>
        <a:folHlink>
          <a:srgbClr val="F7CDA7"/>
        </a:folHlink>
      </a:clrScheme>
      <a:clrMap bg1="lt1" tx1="dk1" bg2="lt2" tx2="dk2" accent1="accent1" accent2="accent2" accent3="accent3" accent4="accent4" accent5="accent5" accent6="accent6" hlink="hlink" folHlink="folHlink"/>
    </a:extraClrScheme>
    <a:extraClrScheme>
      <a:clrScheme name="4_색종이 상자 4">
        <a:dk1>
          <a:srgbClr val="000000"/>
        </a:dk1>
        <a:lt1>
          <a:srgbClr val="FFFFFF"/>
        </a:lt1>
        <a:dk2>
          <a:srgbClr val="990000"/>
        </a:dk2>
        <a:lt2>
          <a:srgbClr val="FDBDBB"/>
        </a:lt2>
        <a:accent1>
          <a:srgbClr val="DC4E4E"/>
        </a:accent1>
        <a:accent2>
          <a:srgbClr val="5984EF"/>
        </a:accent2>
        <a:accent3>
          <a:srgbClr val="FFFFFF"/>
        </a:accent3>
        <a:accent4>
          <a:srgbClr val="000000"/>
        </a:accent4>
        <a:accent5>
          <a:srgbClr val="EBB2B2"/>
        </a:accent5>
        <a:accent6>
          <a:srgbClr val="5077D9"/>
        </a:accent6>
        <a:hlink>
          <a:srgbClr val="1E44AE"/>
        </a:hlink>
        <a:folHlink>
          <a:srgbClr val="BDD5EF"/>
        </a:folHlink>
      </a:clrScheme>
      <a:clrMap bg1="lt1" tx1="dk1" bg2="lt2" tx2="dk2" accent1="accent1" accent2="accent2" accent3="accent3" accent4="accent4" accent5="accent5" accent6="accent6" hlink="hlink" folHlink="folHlink"/>
    </a:extraClrScheme>
    <a:extraClrScheme>
      <a:clrScheme name="4_색종이 상자 5">
        <a:dk1>
          <a:srgbClr val="000000"/>
        </a:dk1>
        <a:lt1>
          <a:srgbClr val="FFFFFF"/>
        </a:lt1>
        <a:dk2>
          <a:srgbClr val="1475A6"/>
        </a:dk2>
        <a:lt2>
          <a:srgbClr val="B9D4F7"/>
        </a:lt2>
        <a:accent1>
          <a:srgbClr val="69B0D7"/>
        </a:accent1>
        <a:accent2>
          <a:srgbClr val="51C5BF"/>
        </a:accent2>
        <a:accent3>
          <a:srgbClr val="FFFFFF"/>
        </a:accent3>
        <a:accent4>
          <a:srgbClr val="000000"/>
        </a:accent4>
        <a:accent5>
          <a:srgbClr val="B9D4E8"/>
        </a:accent5>
        <a:accent6>
          <a:srgbClr val="49B2AD"/>
        </a:accent6>
        <a:hlink>
          <a:srgbClr val="2F8C93"/>
        </a:hlink>
        <a:folHlink>
          <a:srgbClr val="9BE7E0"/>
        </a:folHlink>
      </a:clrScheme>
      <a:clrMap bg1="lt1" tx1="dk1" bg2="lt2" tx2="dk2" accent1="accent1" accent2="accent2" accent3="accent3" accent4="accent4" accent5="accent5" accent6="accent6" hlink="hlink" folHlink="folHlink"/>
    </a:extraClrScheme>
    <a:extraClrScheme>
      <a:clrScheme name="4_색종이 상자 6">
        <a:dk1>
          <a:srgbClr val="000000"/>
        </a:dk1>
        <a:lt1>
          <a:srgbClr val="FFFFFF"/>
        </a:lt1>
        <a:dk2>
          <a:srgbClr val="A60000"/>
        </a:dk2>
        <a:lt2>
          <a:srgbClr val="FDC4C3"/>
        </a:lt2>
        <a:accent1>
          <a:srgbClr val="DB664F"/>
        </a:accent1>
        <a:accent2>
          <a:srgbClr val="76BAD2"/>
        </a:accent2>
        <a:accent3>
          <a:srgbClr val="FFFFFF"/>
        </a:accent3>
        <a:accent4>
          <a:srgbClr val="000000"/>
        </a:accent4>
        <a:accent5>
          <a:srgbClr val="EAB8B2"/>
        </a:accent5>
        <a:accent6>
          <a:srgbClr val="6AA8BE"/>
        </a:accent6>
        <a:hlink>
          <a:srgbClr val="30789C"/>
        </a:hlink>
        <a:folHlink>
          <a:srgbClr val="BCDAF0"/>
        </a:folHlink>
      </a:clrScheme>
      <a:clrMap bg1="lt1" tx1="dk1" bg2="lt2" tx2="dk2" accent1="accent1" accent2="accent2" accent3="accent3" accent4="accent4" accent5="accent5" accent6="accent6" hlink="hlink" folHlink="folHlink"/>
    </a:extraClrScheme>
    <a:extraClrScheme>
      <a:clrScheme name="4_색종이 상자 7">
        <a:dk1>
          <a:srgbClr val="000000"/>
        </a:dk1>
        <a:lt1>
          <a:srgbClr val="FFFFFF"/>
        </a:lt1>
        <a:dk2>
          <a:srgbClr val="B57901"/>
        </a:dk2>
        <a:lt2>
          <a:srgbClr val="FFE149"/>
        </a:lt2>
        <a:accent1>
          <a:srgbClr val="F3BF01"/>
        </a:accent1>
        <a:accent2>
          <a:srgbClr val="F37C0F"/>
        </a:accent2>
        <a:accent3>
          <a:srgbClr val="FFFFFF"/>
        </a:accent3>
        <a:accent4>
          <a:srgbClr val="000000"/>
        </a:accent4>
        <a:accent5>
          <a:srgbClr val="F8DCAA"/>
        </a:accent5>
        <a:accent6>
          <a:srgbClr val="DC700C"/>
        </a:accent6>
        <a:hlink>
          <a:srgbClr val="C35219"/>
        </a:hlink>
        <a:folHlink>
          <a:srgbClr val="EEC198"/>
        </a:folHlink>
      </a:clrScheme>
      <a:clrMap bg1="lt1" tx1="dk1" bg2="lt2" tx2="dk2" accent1="accent1" accent2="accent2" accent3="accent3" accent4="accent4" accent5="accent5" accent6="accent6" hlink="hlink" folHlink="folHlink"/>
    </a:extraClrScheme>
    <a:extraClrScheme>
      <a:clrScheme name="4_색종이 상자 8">
        <a:dk1>
          <a:srgbClr val="000000"/>
        </a:dk1>
        <a:lt1>
          <a:srgbClr val="FFFFFF"/>
        </a:lt1>
        <a:dk2>
          <a:srgbClr val="777777"/>
        </a:dk2>
        <a:lt2>
          <a:srgbClr val="DDDDDD"/>
        </a:lt2>
        <a:accent1>
          <a:srgbClr val="B2B2B2"/>
        </a:accent1>
        <a:accent2>
          <a:srgbClr val="969696"/>
        </a:accent2>
        <a:accent3>
          <a:srgbClr val="FFFFFF"/>
        </a:accent3>
        <a:accent4>
          <a:srgbClr val="000000"/>
        </a:accent4>
        <a:accent5>
          <a:srgbClr val="D5D5D5"/>
        </a:accent5>
        <a:accent6>
          <a:srgbClr val="878787"/>
        </a:accent6>
        <a:hlink>
          <a:srgbClr val="777777"/>
        </a:hlink>
        <a:folHlink>
          <a:srgbClr val="4D4D4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Office 主题​​">
  <a:themeElements>
    <a:clrScheme name="">
      <a:dk1>
        <a:srgbClr val="000000"/>
      </a:dk1>
      <a:lt1>
        <a:srgbClr val="FFFFFF"/>
      </a:lt1>
      <a:dk2>
        <a:srgbClr val="333333"/>
      </a:dk2>
      <a:lt2>
        <a:srgbClr val="FFFFFF"/>
      </a:lt2>
      <a:accent1>
        <a:srgbClr val="5C8FC7"/>
      </a:accent1>
      <a:accent2>
        <a:srgbClr val="6E82BA"/>
      </a:accent2>
      <a:accent3>
        <a:srgbClr val="8376B0"/>
      </a:accent3>
      <a:accent4>
        <a:srgbClr val="9868A3"/>
      </a:accent4>
      <a:accent5>
        <a:srgbClr val="AE5B97"/>
      </a:accent5>
      <a:accent6>
        <a:srgbClr val="C44B8A"/>
      </a:accent6>
      <a:hlink>
        <a:srgbClr val="658BD5"/>
      </a:hlink>
      <a:folHlink>
        <a:srgbClr val="9F69A3"/>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佈景主題">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5202</Words>
  <Application>WPS 演示</Application>
  <PresentationFormat>自定义</PresentationFormat>
  <Paragraphs>538</Paragraphs>
  <Slides>35</Slides>
  <Notes>3</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35</vt:i4>
      </vt:variant>
    </vt:vector>
  </HeadingPairs>
  <TitlesOfParts>
    <vt:vector size="53" baseType="lpstr">
      <vt:lpstr>Arial</vt:lpstr>
      <vt:lpstr>宋体</vt:lpstr>
      <vt:lpstr>Wingdings</vt:lpstr>
      <vt:lpstr>Gulim</vt:lpstr>
      <vt:lpstr>Malgun Gothic</vt:lpstr>
      <vt:lpstr>Tahoma</vt:lpstr>
      <vt:lpstr>HY헤드라인M</vt:lpstr>
      <vt:lpstr>微软雅黑</vt:lpstr>
      <vt:lpstr>汉仪旗黑-85S</vt:lpstr>
      <vt:lpstr>黑体</vt:lpstr>
      <vt:lpstr>Viner Hand ITC</vt:lpstr>
      <vt:lpstr>Lucida Sans Unicode</vt:lpstr>
      <vt:lpstr>Arial Unicode MS</vt:lpstr>
      <vt:lpstr>Wingdings 3</vt:lpstr>
      <vt:lpstr>Symbol</vt:lpstr>
      <vt:lpstr>Mongolian Baiti</vt:lpstr>
      <vt:lpstr>4_색종이 상자</vt:lpstr>
      <vt:lpstr>3_Office 主题​​</vt:lpstr>
      <vt:lpstr>定期注册工作流程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参与定期注册的范围</vt:lpstr>
      <vt:lpstr>注册条件——首次注册</vt:lpstr>
      <vt:lpstr>注册条件——定期注册</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案例解析</vt:lpstr>
      <vt:lpstr>案例解析</vt:lpstr>
      <vt:lpstr>PowerPoint 演示文稿</vt:lpstr>
      <vt:lpstr>谢  谢！</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在他乡</cp:lastModifiedBy>
  <cp:revision>83</cp:revision>
  <cp:lastPrinted>2018-05-03T03:18:00Z</cp:lastPrinted>
  <dcterms:created xsi:type="dcterms:W3CDTF">2001-08-06T11:10:00Z</dcterms:created>
  <dcterms:modified xsi:type="dcterms:W3CDTF">2024-10-19T07:20:42Z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2052-12.1.0.18276</vt:lpwstr>
  </property>
  <property fmtid="{D5CDD505-2E9C-101B-9397-08002B2CF9AE}" pid="3" name="ICV">
    <vt:lpwstr>F5A8620F6ADC4D658270F486C228FDF1_12</vt:lpwstr>
  </property>
</Properties>
</file>